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5"/>
  </p:notesMasterIdLst>
  <p:sldIdLst>
    <p:sldId id="284" r:id="rId3"/>
    <p:sldId id="297" r:id="rId4"/>
    <p:sldId id="287" r:id="rId5"/>
    <p:sldId id="319" r:id="rId6"/>
    <p:sldId id="285" r:id="rId7"/>
    <p:sldId id="261" r:id="rId8"/>
    <p:sldId id="262" r:id="rId9"/>
    <p:sldId id="311" r:id="rId10"/>
    <p:sldId id="314" r:id="rId11"/>
    <p:sldId id="316" r:id="rId12"/>
    <p:sldId id="317" r:id="rId13"/>
    <p:sldId id="29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46A"/>
    <a:srgbClr val="97EFD3"/>
    <a:srgbClr val="F15574"/>
    <a:srgbClr val="F4EBE8"/>
    <a:srgbClr val="ECC4BF"/>
    <a:srgbClr val="C9ABA7"/>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899" autoAdjust="0"/>
  </p:normalViewPr>
  <p:slideViewPr>
    <p:cSldViewPr snapToGrid="0" snapToObjects="1" showGuides="1">
      <p:cViewPr varScale="1">
        <p:scale>
          <a:sx n="66" d="100"/>
          <a:sy n="66" d="100"/>
        </p:scale>
        <p:origin x="668" y="44"/>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notesMaster" Target="notesMasters/notesMaster1.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endParaRPr lang="en-US" noProof="0"/>
          </a:p>
        </p:txBody>
      </p:sp>
      <p:sp>
        <p:nvSpPr>
          <p:cNvPr id="3" name="Subtitle 2"/>
          <p:cNvSpPr>
            <a:spLocks noGrp="1"/>
          </p:cNvSpPr>
          <p:nvPr>
            <p:ph type="subTitle" idx="1"/>
          </p:nvPr>
        </p:nvSpPr>
        <p:spPr>
          <a:xfrm>
            <a:off x="1463040" y="4014216"/>
            <a:ext cx="4873752" cy="630936"/>
          </a:xfrm>
        </p:spPr>
        <p:txBody>
          <a:bodyPr>
            <a:noAutofit/>
          </a:bodyPr>
          <a:lstStyle>
            <a:lvl1pPr marL="54610"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a:p>
        </p:txBody>
      </p:sp>
      <p:sp>
        <p:nvSpPr>
          <p:cNvPr id="15" name="Picture Placeholder 13"/>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endParaRPr lang="en-US"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showMasterSp="0"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p:cNvSpPr>
            <a:spLocks noGrp="1"/>
          </p:cNvSpPr>
          <p:nvPr>
            <p:ph type="title"/>
          </p:nvPr>
        </p:nvSpPr>
        <p:spPr/>
        <p:txBody>
          <a:bodyPr/>
          <a:lstStyle>
            <a:lvl1pPr>
              <a:defRPr>
                <a:solidFill>
                  <a:schemeClr val="bg1"/>
                </a:solidFill>
              </a:defRPr>
            </a:lvl1pPr>
          </a:lstStyle>
          <a:p>
            <a:r>
              <a:rPr lang="en-US" noProof="0"/>
              <a:t>Click to edit Master title style</a:t>
            </a:r>
            <a:endParaRPr lang="en-US" noProof="0"/>
          </a:p>
        </p:txBody>
      </p:sp>
      <p:sp>
        <p:nvSpPr>
          <p:cNvPr id="36" name="Text Placeholder 35"/>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endParaRPr lang="en-US" noProof="0"/>
          </a:p>
          <a:p>
            <a:pPr lvl="1"/>
            <a:r>
              <a:rPr lang="en-US" noProof="0"/>
              <a:t>Second level</a:t>
            </a:r>
            <a:endParaRPr lang="en-US" noProof="0"/>
          </a:p>
        </p:txBody>
      </p:sp>
      <p:sp>
        <p:nvSpPr>
          <p:cNvPr id="40" name="Text Placeholder 35"/>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endParaRPr lang="en-US" noProof="0"/>
          </a:p>
          <a:p>
            <a:pPr lvl="1"/>
            <a:r>
              <a:rPr lang="en-US" noProof="0"/>
              <a:t>Second level</a:t>
            </a:r>
            <a:endParaRPr lang="en-US" noProof="0"/>
          </a:p>
        </p:txBody>
      </p:sp>
      <p:sp>
        <p:nvSpPr>
          <p:cNvPr id="43" name="Text Placeholder 35"/>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endParaRPr lang="en-US" noProof="0"/>
          </a:p>
          <a:p>
            <a:pPr lvl="1"/>
            <a:r>
              <a:rPr lang="en-US" noProof="0"/>
              <a:t>Second level</a:t>
            </a:r>
            <a:endParaRPr lang="en-US" noProof="0"/>
          </a:p>
        </p:txBody>
      </p:sp>
      <p:sp>
        <p:nvSpPr>
          <p:cNvPr id="39" name="Text Placeholder 35"/>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endParaRPr lang="en-US" noProof="0"/>
          </a:p>
          <a:p>
            <a:pPr lvl="1"/>
            <a:r>
              <a:rPr lang="en-US" noProof="0"/>
              <a:t>Second level</a:t>
            </a:r>
            <a:endParaRPr lang="en-US" noProof="0"/>
          </a:p>
        </p:txBody>
      </p:sp>
      <p:sp>
        <p:nvSpPr>
          <p:cNvPr id="41" name="Text Placeholder 35"/>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endParaRPr lang="en-US" noProof="0"/>
          </a:p>
          <a:p>
            <a:pPr lvl="1"/>
            <a:r>
              <a:rPr lang="en-US" noProof="0"/>
              <a:t>Second level</a:t>
            </a:r>
            <a:endParaRPr lang="en-US"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p:cNvSpPr>
            <a:spLocks noGrp="1"/>
          </p:cNvSpPr>
          <p:nvPr>
            <p:ph type="title"/>
          </p:nvPr>
        </p:nvSpPr>
        <p:spPr/>
        <p:txBody>
          <a:bodyPr/>
          <a:lstStyle/>
          <a:p>
            <a:r>
              <a:rPr lang="en-US" noProof="0"/>
              <a:t>Click to edit Master title style</a:t>
            </a:r>
            <a:endParaRPr lang="en-US" noProof="0"/>
          </a:p>
        </p:txBody>
      </p:sp>
      <p:sp>
        <p:nvSpPr>
          <p:cNvPr id="21" name="Text Placeholder 2"/>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endParaRPr lang="en-US" noProof="0"/>
          </a:p>
        </p:txBody>
      </p:sp>
      <p:sp>
        <p:nvSpPr>
          <p:cNvPr id="4" name="Content Placeholder 3"/>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p:txBody>
      </p:sp>
      <p:sp>
        <p:nvSpPr>
          <p:cNvPr id="22" name="Text Placeholder 4"/>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endParaRPr lang="en-US" noProof="0"/>
          </a:p>
        </p:txBody>
      </p:sp>
      <p:sp>
        <p:nvSpPr>
          <p:cNvPr id="20" name="Content Placeholder 3"/>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p:txBody>
      </p:sp>
      <p:sp>
        <p:nvSpPr>
          <p:cNvPr id="9" name="Slide Number Placeholder 8"/>
          <p:cNvSpPr>
            <a:spLocks noGrp="1"/>
          </p:cNvSpPr>
          <p:nvPr>
            <p:ph type="sldNum" sz="quarter" idx="12"/>
          </p:nvPr>
        </p:nvSpPr>
        <p:spPr/>
        <p:txBody>
          <a:bodyPr/>
          <a:lstStyle/>
          <a:p>
            <a:fld id="{8D0AFDD5-844D-364D-8AEC-50CF4D36D55D}" type="slidenum">
              <a:rPr lang="en-US" noProof="0" smtClean="0"/>
            </a:fld>
            <a:endParaRPr lang="en-US" noProof="0"/>
          </a:p>
        </p:txBody>
      </p:sp>
      <p:sp>
        <p:nvSpPr>
          <p:cNvPr id="8" name="Footer Placeholder 7"/>
          <p:cNvSpPr>
            <a:spLocks noGrp="1"/>
          </p:cNvSpPr>
          <p:nvPr>
            <p:ph type="ftr" sz="quarter" idx="11"/>
          </p:nvPr>
        </p:nvSpPr>
        <p:spPr/>
        <p:txBody>
          <a:bodyPr/>
          <a:lstStyle/>
          <a:p>
            <a:r>
              <a:rPr lang="en-US" noProof="0"/>
              <a:t>Presentation title</a:t>
            </a:r>
            <a:endParaRPr lang="en-US" noProof="0"/>
          </a:p>
        </p:txBody>
      </p:sp>
      <p:sp>
        <p:nvSpPr>
          <p:cNvPr id="7" name="Date Placeholder 6"/>
          <p:cNvSpPr>
            <a:spLocks noGrp="1"/>
          </p:cNvSpPr>
          <p:nvPr>
            <p:ph type="dt" sz="half" idx="10"/>
          </p:nvPr>
        </p:nvSpPr>
        <p:spPr/>
        <p:txBody>
          <a:bodyPr/>
          <a:lstStyle/>
          <a:p>
            <a:r>
              <a:rPr lang="en-US" noProof="0"/>
              <a:t>20XX</a:t>
            </a:r>
            <a:endParaRPr lang="en-US"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endParaRPr lang="en-US" noProof="0"/>
          </a:p>
        </p:txBody>
      </p:sp>
      <p:sp>
        <p:nvSpPr>
          <p:cNvPr id="7" name="Google Shape;1148;p53"/>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endParaRPr lang="en-US" noProof="0"/>
          </a:p>
        </p:txBody>
      </p:sp>
      <p:sp>
        <p:nvSpPr>
          <p:cNvPr id="21" name="Content Placeholder 3"/>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p:txBody>
      </p:sp>
      <p:sp>
        <p:nvSpPr>
          <p:cNvPr id="20" name="Text Placeholder 24"/>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endParaRPr lang="en-US" noProof="0"/>
          </a:p>
        </p:txBody>
      </p:sp>
      <p:sp>
        <p:nvSpPr>
          <p:cNvPr id="23" name="Content Placeholder 3"/>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p:txBody>
      </p:sp>
      <p:sp>
        <p:nvSpPr>
          <p:cNvPr id="5" name="Slide Number Placeholder 4"/>
          <p:cNvSpPr>
            <a:spLocks noGrp="1"/>
          </p:cNvSpPr>
          <p:nvPr>
            <p:ph type="sldNum" sz="quarter" idx="12"/>
          </p:nvPr>
        </p:nvSpPr>
        <p:spPr/>
        <p:txBody>
          <a:bodyPr/>
          <a:lstStyle/>
          <a:p>
            <a:fld id="{8D0AFDD5-844D-364D-8AEC-50CF4D36D55D}" type="slidenum">
              <a:rPr lang="en-US" noProof="0" smtClean="0"/>
            </a:fld>
            <a:endParaRPr lang="en-US" noProof="0"/>
          </a:p>
        </p:txBody>
      </p:sp>
      <p:sp>
        <p:nvSpPr>
          <p:cNvPr id="4" name="Footer Placeholder 3"/>
          <p:cNvSpPr>
            <a:spLocks noGrp="1"/>
          </p:cNvSpPr>
          <p:nvPr>
            <p:ph type="ftr" sz="quarter" idx="11"/>
          </p:nvPr>
        </p:nvSpPr>
        <p:spPr/>
        <p:txBody>
          <a:bodyPr/>
          <a:lstStyle/>
          <a:p>
            <a:r>
              <a:rPr lang="en-US" noProof="0"/>
              <a:t>Presentation title</a:t>
            </a:r>
            <a:endParaRPr lang="en-US" noProof="0"/>
          </a:p>
        </p:txBody>
      </p:sp>
      <p:sp>
        <p:nvSpPr>
          <p:cNvPr id="3" name="Date Placeholder 2"/>
          <p:cNvSpPr>
            <a:spLocks noGrp="1"/>
          </p:cNvSpPr>
          <p:nvPr>
            <p:ph type="dt" sz="half" idx="10"/>
          </p:nvPr>
        </p:nvSpPr>
        <p:spPr/>
        <p:txBody>
          <a:bodyPr/>
          <a:lstStyle/>
          <a:p>
            <a:r>
              <a:rPr lang="en-US" noProof="0"/>
              <a:t>20XX</a:t>
            </a:r>
            <a:endParaRPr lang="en-US" noProof="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endParaRPr lang="en-US" noProof="0"/>
          </a:p>
        </p:txBody>
      </p:sp>
      <p:sp>
        <p:nvSpPr>
          <p:cNvPr id="7" name="Google Shape;1148;p53"/>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endParaRPr lang="en-US" noProof="0"/>
          </a:p>
        </p:txBody>
      </p:sp>
      <p:sp>
        <p:nvSpPr>
          <p:cNvPr id="21" name="Content Placeholder 3"/>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p:txBody>
      </p:sp>
      <p:sp>
        <p:nvSpPr>
          <p:cNvPr id="19" name="Text Placeholder 24"/>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endParaRPr lang="en-US" noProof="0"/>
          </a:p>
        </p:txBody>
      </p:sp>
      <p:sp>
        <p:nvSpPr>
          <p:cNvPr id="22" name="Content Placeholder 3"/>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p:txBody>
      </p:sp>
      <p:sp>
        <p:nvSpPr>
          <p:cNvPr id="20" name="Text Placeholder 24"/>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endParaRPr lang="en-US" noProof="0"/>
          </a:p>
        </p:txBody>
      </p:sp>
      <p:sp>
        <p:nvSpPr>
          <p:cNvPr id="23" name="Content Placeholder 3"/>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p:txBody>
      </p:sp>
      <p:sp>
        <p:nvSpPr>
          <p:cNvPr id="5" name="Slide Number Placeholder 4"/>
          <p:cNvSpPr>
            <a:spLocks noGrp="1"/>
          </p:cNvSpPr>
          <p:nvPr>
            <p:ph type="sldNum" sz="quarter" idx="12"/>
          </p:nvPr>
        </p:nvSpPr>
        <p:spPr/>
        <p:txBody>
          <a:bodyPr/>
          <a:lstStyle/>
          <a:p>
            <a:fld id="{8D0AFDD5-844D-364D-8AEC-50CF4D36D55D}" type="slidenum">
              <a:rPr lang="en-US" noProof="0" smtClean="0"/>
            </a:fld>
            <a:endParaRPr lang="en-US" noProof="0"/>
          </a:p>
        </p:txBody>
      </p:sp>
      <p:sp>
        <p:nvSpPr>
          <p:cNvPr id="4" name="Footer Placeholder 3"/>
          <p:cNvSpPr>
            <a:spLocks noGrp="1"/>
          </p:cNvSpPr>
          <p:nvPr>
            <p:ph type="ftr" sz="quarter" idx="11"/>
          </p:nvPr>
        </p:nvSpPr>
        <p:spPr/>
        <p:txBody>
          <a:bodyPr/>
          <a:lstStyle/>
          <a:p>
            <a:r>
              <a:rPr lang="en-US" noProof="0"/>
              <a:t>Presentation title</a:t>
            </a:r>
            <a:endParaRPr lang="en-US" noProof="0"/>
          </a:p>
        </p:txBody>
      </p:sp>
      <p:sp>
        <p:nvSpPr>
          <p:cNvPr id="3" name="Date Placeholder 2"/>
          <p:cNvSpPr>
            <a:spLocks noGrp="1"/>
          </p:cNvSpPr>
          <p:nvPr>
            <p:ph type="dt" sz="half" idx="10"/>
          </p:nvPr>
        </p:nvSpPr>
        <p:spPr/>
        <p:txBody>
          <a:bodyPr/>
          <a:lstStyle/>
          <a:p>
            <a:r>
              <a:rPr lang="en-US" noProof="0"/>
              <a:t>20XX</a:t>
            </a:r>
            <a:endParaRPr lang="en-US"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showMasterSp="0"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endParaRPr lang="en-US" noProof="0"/>
          </a:p>
        </p:txBody>
      </p:sp>
      <p:sp>
        <p:nvSpPr>
          <p:cNvPr id="19" name="Picture Placeholder 18"/>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endParaRPr lang="en-US" noProof="0"/>
          </a:p>
        </p:txBody>
      </p:sp>
      <p:sp>
        <p:nvSpPr>
          <p:cNvPr id="15" name="Content Placeholder 2"/>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endParaRPr lang="en-US" noProof="0"/>
          </a:p>
        </p:txBody>
      </p:sp>
      <p:sp>
        <p:nvSpPr>
          <p:cNvPr id="5" name="Slide Number Placeholder 4"/>
          <p:cNvSpPr>
            <a:spLocks noGrp="1"/>
          </p:cNvSpPr>
          <p:nvPr>
            <p:ph type="sldNum" sz="quarter" idx="12"/>
          </p:nvPr>
        </p:nvSpPr>
        <p:spPr>
          <a:xfrm>
            <a:off x="8072901" y="6400904"/>
            <a:ext cx="365760" cy="246888"/>
          </a:xfrm>
        </p:spPr>
        <p:txBody>
          <a:bodyPr/>
          <a:lstStyle/>
          <a:p>
            <a:fld id="{8D0AFDD5-844D-364D-8AEC-50CF4D36D55D}" type="slidenum">
              <a:rPr lang="en-US" noProof="0" smtClean="0"/>
            </a:fld>
            <a:endParaRPr lang="en-US" noProof="0"/>
          </a:p>
        </p:txBody>
      </p:sp>
      <p:cxnSp>
        <p:nvCxnSpPr>
          <p:cNvPr id="21" name="Straight Connector 20"/>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showMasterSp="0"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endParaRPr lang="en-US" noProof="0"/>
          </a:p>
        </p:txBody>
      </p:sp>
      <p:sp>
        <p:nvSpPr>
          <p:cNvPr id="3" name="Subtitle 2"/>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a:p>
        </p:txBody>
      </p:sp>
      <p:sp>
        <p:nvSpPr>
          <p:cNvPr id="15" name="Picture Placeholder 13"/>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endParaRPr lang="en-US" noProof="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endParaRPr lang="en-US" noProof="0"/>
          </a:p>
        </p:txBody>
      </p:sp>
      <p:sp>
        <p:nvSpPr>
          <p:cNvPr id="5" name="Slide Number Placeholder 4"/>
          <p:cNvSpPr>
            <a:spLocks noGrp="1"/>
          </p:cNvSpPr>
          <p:nvPr>
            <p:ph type="sldNum" sz="quarter" idx="12"/>
          </p:nvPr>
        </p:nvSpPr>
        <p:spPr/>
        <p:txBody>
          <a:bodyPr/>
          <a:lstStyle/>
          <a:p>
            <a:fld id="{8D0AFDD5-844D-364D-8AEC-50CF4D36D55D}" type="slidenum">
              <a:rPr lang="en-US" noProof="0" smtClean="0"/>
            </a:fld>
            <a:endParaRPr lang="en-US" noProof="0"/>
          </a:p>
        </p:txBody>
      </p:sp>
      <p:sp>
        <p:nvSpPr>
          <p:cNvPr id="4" name="Footer Placeholder 3"/>
          <p:cNvSpPr>
            <a:spLocks noGrp="1"/>
          </p:cNvSpPr>
          <p:nvPr>
            <p:ph type="ftr" sz="quarter" idx="11"/>
          </p:nvPr>
        </p:nvSpPr>
        <p:spPr/>
        <p:txBody>
          <a:bodyPr/>
          <a:lstStyle/>
          <a:p>
            <a:r>
              <a:rPr lang="en-US" noProof="0"/>
              <a:t>Presentation title</a:t>
            </a:r>
            <a:endParaRPr lang="en-US" noProof="0"/>
          </a:p>
        </p:txBody>
      </p:sp>
      <p:sp>
        <p:nvSpPr>
          <p:cNvPr id="3" name="Date Placeholder 2"/>
          <p:cNvSpPr>
            <a:spLocks noGrp="1"/>
          </p:cNvSpPr>
          <p:nvPr>
            <p:ph type="dt" sz="half" idx="10"/>
          </p:nvPr>
        </p:nvSpPr>
        <p:spPr/>
        <p:txBody>
          <a:bodyPr/>
          <a:lstStyle/>
          <a:p>
            <a:r>
              <a:rPr lang="en-US" noProof="0"/>
              <a:t>20XX</a:t>
            </a:r>
            <a:endParaRPr lang="en-US"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8D0AFDD5-844D-364D-8AEC-50CF4D36D55D}" type="slidenum">
              <a:rPr lang="en-US" noProof="0" smtClean="0"/>
            </a:fld>
            <a:endParaRPr lang="en-US" noProof="0"/>
          </a:p>
        </p:txBody>
      </p:sp>
      <p:sp>
        <p:nvSpPr>
          <p:cNvPr id="3" name="Footer Placeholder 2"/>
          <p:cNvSpPr>
            <a:spLocks noGrp="1"/>
          </p:cNvSpPr>
          <p:nvPr>
            <p:ph type="ftr" sz="quarter" idx="11"/>
          </p:nvPr>
        </p:nvSpPr>
        <p:spPr/>
        <p:txBody>
          <a:bodyPr/>
          <a:lstStyle/>
          <a:p>
            <a:r>
              <a:rPr lang="en-US" noProof="0"/>
              <a:t>Presentation title</a:t>
            </a:r>
            <a:endParaRPr lang="en-US" noProof="0"/>
          </a:p>
        </p:txBody>
      </p:sp>
      <p:sp>
        <p:nvSpPr>
          <p:cNvPr id="2" name="Date Placeholder 1"/>
          <p:cNvSpPr>
            <a:spLocks noGrp="1"/>
          </p:cNvSpPr>
          <p:nvPr>
            <p:ph type="dt" sz="half" idx="10"/>
          </p:nvPr>
        </p:nvSpPr>
        <p:spPr/>
        <p:txBody>
          <a:bodyPr/>
          <a:lstStyle/>
          <a:p>
            <a:r>
              <a:rPr lang="en-US" noProof="0"/>
              <a:t>20XX</a:t>
            </a:r>
            <a:endParaRPr lang="en-US"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endParaRPr lang="en-US" noProof="0"/>
          </a:p>
        </p:txBody>
      </p:sp>
      <p:sp>
        <p:nvSpPr>
          <p:cNvPr id="8" name="Google Shape;1251;p56"/>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endParaRPr lang="en-US" noProof="0"/>
          </a:p>
        </p:txBody>
      </p:sp>
      <p:sp>
        <p:nvSpPr>
          <p:cNvPr id="22" name="Text Placeholder 19"/>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endParaRPr lang="en-US" noProof="0"/>
          </a:p>
        </p:txBody>
      </p:sp>
      <p:sp>
        <p:nvSpPr>
          <p:cNvPr id="23" name="Text Placeholder 19"/>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endParaRPr lang="en-US" noProof="0"/>
          </a:p>
        </p:txBody>
      </p:sp>
      <p:sp>
        <p:nvSpPr>
          <p:cNvPr id="24" name="Text Placeholder 19"/>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endParaRPr lang="en-US" noProof="0"/>
          </a:p>
        </p:txBody>
      </p:sp>
      <p:sp>
        <p:nvSpPr>
          <p:cNvPr id="25" name="Text Placeholder 19"/>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endParaRPr lang="en-US" noProof="0"/>
          </a:p>
        </p:txBody>
      </p:sp>
      <p:sp>
        <p:nvSpPr>
          <p:cNvPr id="27" name="Text Placeholder 26"/>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endParaRPr lang="en-US" noProof="0"/>
          </a:p>
        </p:txBody>
      </p:sp>
      <p:sp>
        <p:nvSpPr>
          <p:cNvPr id="28" name="Text Placeholder 26"/>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endParaRPr lang="en-US" noProof="0"/>
          </a:p>
        </p:txBody>
      </p:sp>
      <p:sp>
        <p:nvSpPr>
          <p:cNvPr id="29" name="Text Placeholder 26"/>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endParaRPr lang="en-US" noProof="0"/>
          </a:p>
        </p:txBody>
      </p:sp>
      <p:sp>
        <p:nvSpPr>
          <p:cNvPr id="30" name="Text Placeholder 26"/>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endParaRPr lang="en-US" noProof="0"/>
          </a:p>
        </p:txBody>
      </p:sp>
      <p:sp>
        <p:nvSpPr>
          <p:cNvPr id="31" name="Text Placeholder 26"/>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endParaRPr lang="en-US" noProof="0"/>
          </a:p>
        </p:txBody>
      </p:sp>
      <p:sp>
        <p:nvSpPr>
          <p:cNvPr id="6" name="Slide Number Placeholder 5"/>
          <p:cNvSpPr>
            <a:spLocks noGrp="1"/>
          </p:cNvSpPr>
          <p:nvPr>
            <p:ph type="sldNum" sz="quarter" idx="12"/>
          </p:nvPr>
        </p:nvSpPr>
        <p:spPr/>
        <p:txBody>
          <a:bodyPr/>
          <a:lstStyle/>
          <a:p>
            <a:fld id="{8D0AFDD5-844D-364D-8AEC-50CF4D36D55D}" type="slidenum">
              <a:rPr lang="en-US" noProof="0" smtClean="0"/>
            </a:fld>
            <a:endParaRPr lang="en-US" noProof="0"/>
          </a:p>
        </p:txBody>
      </p:sp>
      <p:sp>
        <p:nvSpPr>
          <p:cNvPr id="5" name="Footer Placeholder 4"/>
          <p:cNvSpPr>
            <a:spLocks noGrp="1"/>
          </p:cNvSpPr>
          <p:nvPr>
            <p:ph type="ftr" sz="quarter" idx="11"/>
          </p:nvPr>
        </p:nvSpPr>
        <p:spPr/>
        <p:txBody>
          <a:bodyPr/>
          <a:lstStyle/>
          <a:p>
            <a:r>
              <a:rPr lang="en-US" noProof="0"/>
              <a:t>Presentation title</a:t>
            </a:r>
            <a:endParaRPr lang="en-US" noProof="0"/>
          </a:p>
        </p:txBody>
      </p:sp>
      <p:sp>
        <p:nvSpPr>
          <p:cNvPr id="4" name="Date Placeholder 3"/>
          <p:cNvSpPr>
            <a:spLocks noGrp="1"/>
          </p:cNvSpPr>
          <p:nvPr>
            <p:ph type="dt" sz="half" idx="10"/>
          </p:nvPr>
        </p:nvSpPr>
        <p:spPr/>
        <p:txBody>
          <a:bodyPr/>
          <a:lstStyle/>
          <a:p>
            <a:r>
              <a:rPr lang="en-US" noProof="0"/>
              <a:t>20XX</a:t>
            </a:r>
            <a:endParaRPr lang="en-US"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showMasterSp="0"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endParaRPr lang="en-US" noProof="0"/>
          </a:p>
        </p:txBody>
      </p:sp>
      <p:sp>
        <p:nvSpPr>
          <p:cNvPr id="10" name="Picture Placeholder 9"/>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endParaRPr lang="en-US" noProof="0"/>
          </a:p>
        </p:txBody>
      </p:sp>
      <p:sp>
        <p:nvSpPr>
          <p:cNvPr id="3" name="Content Placeholder 2"/>
          <p:cNvSpPr>
            <a:spLocks noGrp="1"/>
          </p:cNvSpPr>
          <p:nvPr>
            <p:ph idx="1"/>
          </p:nvPr>
        </p:nvSpPr>
        <p:spPr>
          <a:xfrm>
            <a:off x="1389888" y="3054096"/>
            <a:ext cx="5010912" cy="2130552"/>
          </a:xfrm>
        </p:spPr>
        <p:txBody>
          <a:bodyPr/>
          <a:lstStyle>
            <a:lvl1pPr marL="54610"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endParaRPr lang="en-US" noProof="0"/>
          </a:p>
        </p:txBody>
      </p:sp>
      <p:cxnSp>
        <p:nvCxnSpPr>
          <p:cNvPr id="28" name="Straight Connector 27"/>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fld>
            <a:endParaRPr lang="en-US" noProof="0"/>
          </a:p>
        </p:txBody>
      </p:sp>
      <p:grpSp>
        <p:nvGrpSpPr>
          <p:cNvPr id="13" name="Group 12"/>
          <p:cNvGrpSpPr/>
          <p:nvPr userDrawn="1"/>
        </p:nvGrpSpPr>
        <p:grpSpPr>
          <a:xfrm>
            <a:off x="0" y="6527001"/>
            <a:ext cx="8294153" cy="5617"/>
            <a:chOff x="0" y="6527001"/>
            <a:chExt cx="8294153" cy="5617"/>
          </a:xfrm>
        </p:grpSpPr>
        <p:cxnSp>
          <p:nvCxnSpPr>
            <p:cNvPr id="14" name="Straight Connector 13"/>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showMasterSp="0"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endParaRPr lang="en-US" noProof="0"/>
          </a:p>
        </p:txBody>
      </p:sp>
      <p:sp>
        <p:nvSpPr>
          <p:cNvPr id="3" name="Text Placeholder 2"/>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endParaRPr lang="en-US" noProof="0"/>
          </a:p>
        </p:txBody>
      </p:sp>
      <p:sp>
        <p:nvSpPr>
          <p:cNvPr id="8" name="Google Shape;1251;p56"/>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endParaRPr lang="en-US"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endParaRPr lang="en-US" noProof="0"/>
          </a:p>
        </p:txBody>
      </p:sp>
      <p:sp>
        <p:nvSpPr>
          <p:cNvPr id="3" name="Content Placeholder 2"/>
          <p:cNvSpPr>
            <a:spLocks noGrp="1"/>
          </p:cNvSpPr>
          <p:nvPr>
            <p:ph idx="1"/>
          </p:nvPr>
        </p:nvSpPr>
        <p:spPr>
          <a:xfrm>
            <a:off x="484632" y="1810512"/>
            <a:ext cx="11000232" cy="4160520"/>
          </a:xfrm>
        </p:spPr>
        <p:txBody>
          <a:bodyPr/>
          <a:lstStyle/>
          <a:p>
            <a:pPr lvl="0"/>
            <a:r>
              <a:rPr lang="en-US" noProof="0"/>
              <a:t>Click to 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a:p>
            <a:pPr lvl="4"/>
            <a:r>
              <a:rPr lang="en-US" noProof="0"/>
              <a:t>Fifth level</a:t>
            </a:r>
            <a:endParaRPr lang="en-US" noProof="0"/>
          </a:p>
        </p:txBody>
      </p:sp>
      <p:sp>
        <p:nvSpPr>
          <p:cNvPr id="6" name="Slide Number Placeholder 5"/>
          <p:cNvSpPr>
            <a:spLocks noGrp="1"/>
          </p:cNvSpPr>
          <p:nvPr>
            <p:ph type="sldNum" sz="quarter" idx="12"/>
          </p:nvPr>
        </p:nvSpPr>
        <p:spPr/>
        <p:txBody>
          <a:bodyPr/>
          <a:lstStyle/>
          <a:p>
            <a:fld id="{8D0AFDD5-844D-364D-8AEC-50CF4D36D55D}" type="slidenum">
              <a:rPr lang="en-US" noProof="0" smtClean="0"/>
            </a:fld>
            <a:endParaRPr lang="en-US" noProof="0"/>
          </a:p>
        </p:txBody>
      </p:sp>
      <p:sp>
        <p:nvSpPr>
          <p:cNvPr id="5" name="Footer Placeholder 4"/>
          <p:cNvSpPr>
            <a:spLocks noGrp="1"/>
          </p:cNvSpPr>
          <p:nvPr>
            <p:ph type="ftr" sz="quarter" idx="11"/>
          </p:nvPr>
        </p:nvSpPr>
        <p:spPr/>
        <p:txBody>
          <a:bodyPr/>
          <a:lstStyle/>
          <a:p>
            <a:r>
              <a:rPr lang="en-US" noProof="0"/>
              <a:t>Presentation title</a:t>
            </a:r>
            <a:endParaRPr lang="en-US" noProof="0"/>
          </a:p>
        </p:txBody>
      </p:sp>
      <p:sp>
        <p:nvSpPr>
          <p:cNvPr id="4" name="Date Placeholder 3"/>
          <p:cNvSpPr>
            <a:spLocks noGrp="1"/>
          </p:cNvSpPr>
          <p:nvPr>
            <p:ph type="dt" sz="half" idx="10"/>
          </p:nvPr>
        </p:nvSpPr>
        <p:spPr/>
        <p:txBody>
          <a:bodyPr/>
          <a:lstStyle/>
          <a:p>
            <a:r>
              <a:rPr lang="en-US" noProof="0"/>
              <a:t>20XX</a:t>
            </a:r>
            <a:endParaRPr lang="en-US"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endParaRPr lang="en-US" noProof="0"/>
          </a:p>
        </p:txBody>
      </p:sp>
      <p:sp>
        <p:nvSpPr>
          <p:cNvPr id="18" name="Text Placeholder 15"/>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endParaRPr lang="en-US" noProof="0"/>
          </a:p>
        </p:txBody>
      </p:sp>
      <p:sp>
        <p:nvSpPr>
          <p:cNvPr id="3" name="Content Placeholder 2"/>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endParaRPr lang="en-US" noProof="0"/>
          </a:p>
        </p:txBody>
      </p:sp>
      <p:sp>
        <p:nvSpPr>
          <p:cNvPr id="17" name="Text Placeholder 15"/>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endParaRPr lang="en-US" noProof="0"/>
          </a:p>
        </p:txBody>
      </p:sp>
      <p:sp>
        <p:nvSpPr>
          <p:cNvPr id="7" name="Date Placeholder 6"/>
          <p:cNvSpPr>
            <a:spLocks noGrp="1"/>
          </p:cNvSpPr>
          <p:nvPr>
            <p:ph type="dt" sz="half" idx="16"/>
          </p:nvPr>
        </p:nvSpPr>
        <p:spPr/>
        <p:txBody>
          <a:bodyPr/>
          <a:lstStyle/>
          <a:p>
            <a:r>
              <a:rPr lang="en-US" noProof="0"/>
              <a:t>20XX</a:t>
            </a:r>
            <a:endParaRPr lang="en-US" noProof="0"/>
          </a:p>
        </p:txBody>
      </p:sp>
      <p:sp>
        <p:nvSpPr>
          <p:cNvPr id="8" name="Footer Placeholder 7"/>
          <p:cNvSpPr>
            <a:spLocks noGrp="1"/>
          </p:cNvSpPr>
          <p:nvPr>
            <p:ph type="ftr" sz="quarter" idx="17"/>
          </p:nvPr>
        </p:nvSpPr>
        <p:spPr/>
        <p:txBody>
          <a:bodyPr/>
          <a:lstStyle/>
          <a:p>
            <a:r>
              <a:rPr lang="en-US" noProof="0"/>
              <a:t>Presentation title</a:t>
            </a:r>
            <a:endParaRPr lang="en-US" noProof="0"/>
          </a:p>
        </p:txBody>
      </p:sp>
      <p:sp>
        <p:nvSpPr>
          <p:cNvPr id="9" name="Slide Number Placeholder 8"/>
          <p:cNvSpPr>
            <a:spLocks noGrp="1"/>
          </p:cNvSpPr>
          <p:nvPr>
            <p:ph type="sldNum" sz="quarter" idx="18"/>
          </p:nvPr>
        </p:nvSpPr>
        <p:spPr/>
        <p:txBody>
          <a:bodyPr/>
          <a:lstStyle/>
          <a:p>
            <a:fld id="{8D0AFDD5-844D-364D-8AEC-50CF4D36D55D}" type="slidenum">
              <a:rPr lang="en-US" noProof="0" smtClean="0"/>
            </a:fld>
            <a:endParaRPr lang="en-US"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noProof="0"/>
              <a:t>Click to edit Master title style</a:t>
            </a:r>
            <a:endParaRPr lang="en-US" noProof="0"/>
          </a:p>
        </p:txBody>
      </p:sp>
      <p:sp>
        <p:nvSpPr>
          <p:cNvPr id="7" name="Google Shape;1149;p53"/>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endParaRPr lang="en-US" noProof="0"/>
          </a:p>
        </p:txBody>
      </p:sp>
      <p:sp>
        <p:nvSpPr>
          <p:cNvPr id="23" name="Picture Placeholder 22"/>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endParaRPr lang="en-US" noProof="0"/>
          </a:p>
        </p:txBody>
      </p:sp>
      <p:sp>
        <p:nvSpPr>
          <p:cNvPr id="28" name="Text Placeholder 26"/>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endParaRPr lang="en-US" noProof="0"/>
          </a:p>
        </p:txBody>
      </p:sp>
      <p:sp>
        <p:nvSpPr>
          <p:cNvPr id="29" name="Text Placeholder 24"/>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endParaRPr lang="en-US" noProof="0"/>
          </a:p>
        </p:txBody>
      </p:sp>
      <p:sp>
        <p:nvSpPr>
          <p:cNvPr id="30" name="Picture Placeholder 22"/>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endParaRPr lang="en-US" noProof="0"/>
          </a:p>
        </p:txBody>
      </p:sp>
      <p:sp>
        <p:nvSpPr>
          <p:cNvPr id="31" name="Text Placeholder 26"/>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endParaRPr lang="en-US" noProof="0"/>
          </a:p>
        </p:txBody>
      </p:sp>
      <p:sp>
        <p:nvSpPr>
          <p:cNvPr id="32" name="Text Placeholder 24"/>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endParaRPr lang="en-US" noProof="0"/>
          </a:p>
        </p:txBody>
      </p:sp>
      <p:sp>
        <p:nvSpPr>
          <p:cNvPr id="33" name="Picture Placeholder 22"/>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endParaRPr lang="en-US" noProof="0"/>
          </a:p>
        </p:txBody>
      </p:sp>
      <p:sp>
        <p:nvSpPr>
          <p:cNvPr id="34" name="Text Placeholder 26"/>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endParaRPr lang="en-US" noProof="0"/>
          </a:p>
        </p:txBody>
      </p:sp>
      <p:sp>
        <p:nvSpPr>
          <p:cNvPr id="35" name="Text Placeholder 24"/>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endParaRPr lang="en-US" noProof="0"/>
          </a:p>
        </p:txBody>
      </p:sp>
      <p:sp>
        <p:nvSpPr>
          <p:cNvPr id="36" name="Picture Placeholder 22"/>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endParaRPr lang="en-US" noProof="0"/>
          </a:p>
        </p:txBody>
      </p:sp>
      <p:sp>
        <p:nvSpPr>
          <p:cNvPr id="37" name="Text Placeholder 26"/>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endParaRPr lang="en-US" noProof="0"/>
          </a:p>
        </p:txBody>
      </p:sp>
      <p:cxnSp>
        <p:nvCxnSpPr>
          <p:cNvPr id="47" name="Straight Connector 46"/>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fld>
            <a:endParaRPr lang="en-US" noProof="0"/>
          </a:p>
        </p:txBody>
      </p:sp>
      <p:sp>
        <p:nvSpPr>
          <p:cNvPr id="4" name="Footer Placeholder 3"/>
          <p:cNvSpPr>
            <a:spLocks noGrp="1"/>
          </p:cNvSpPr>
          <p:nvPr>
            <p:ph type="ftr" sz="quarter" idx="11"/>
          </p:nvPr>
        </p:nvSpPr>
        <p:spPr/>
        <p:txBody>
          <a:bodyPr/>
          <a:lstStyle>
            <a:lvl1pPr>
              <a:defRPr>
                <a:solidFill>
                  <a:schemeClr val="bg1"/>
                </a:solidFill>
              </a:defRPr>
            </a:lvl1pPr>
          </a:lstStyle>
          <a:p>
            <a:r>
              <a:rPr lang="en-US" noProof="0"/>
              <a:t>Presentation title</a:t>
            </a:r>
            <a:endParaRPr lang="en-US" noProof="0"/>
          </a:p>
        </p:txBody>
      </p:sp>
      <p:sp>
        <p:nvSpPr>
          <p:cNvPr id="3" name="Date Placeholder 2"/>
          <p:cNvSpPr>
            <a:spLocks noGrp="1"/>
          </p:cNvSpPr>
          <p:nvPr>
            <p:ph type="dt" sz="half" idx="10"/>
          </p:nvPr>
        </p:nvSpPr>
        <p:spPr/>
        <p:txBody>
          <a:bodyPr/>
          <a:lstStyle>
            <a:lvl1pPr>
              <a:defRPr>
                <a:solidFill>
                  <a:schemeClr val="bg1"/>
                </a:solidFill>
              </a:defRPr>
            </a:lvl1pPr>
          </a:lstStyle>
          <a:p>
            <a:r>
              <a:rPr lang="en-US" noProof="0"/>
              <a:t>20XX</a:t>
            </a:r>
            <a:endParaRPr lang="en-US"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showMasterSp="0"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p:cNvSpPr>
            <a:spLocks noGrp="1"/>
          </p:cNvSpPr>
          <p:nvPr>
            <p:ph type="title"/>
          </p:nvPr>
        </p:nvSpPr>
        <p:spPr/>
        <p:txBody>
          <a:bodyPr/>
          <a:lstStyle>
            <a:lvl1pPr>
              <a:defRPr>
                <a:solidFill>
                  <a:schemeClr val="tx1"/>
                </a:solidFill>
              </a:defRPr>
            </a:lvl1pPr>
          </a:lstStyle>
          <a:p>
            <a:r>
              <a:rPr lang="en-US" noProof="0"/>
              <a:t>Click to edit Master title style</a:t>
            </a:r>
            <a:endParaRPr lang="en-US" noProof="0"/>
          </a:p>
        </p:txBody>
      </p:sp>
      <p:sp>
        <p:nvSpPr>
          <p:cNvPr id="25" name="Text Placeholder 24"/>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endParaRPr lang="en-US" noProof="0"/>
          </a:p>
        </p:txBody>
      </p:sp>
      <p:sp>
        <p:nvSpPr>
          <p:cNvPr id="23" name="Picture Placeholder 22"/>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endParaRPr lang="en-US" noProof="0"/>
          </a:p>
        </p:txBody>
      </p:sp>
      <p:sp>
        <p:nvSpPr>
          <p:cNvPr id="28" name="Text Placeholder 26"/>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endParaRPr lang="en-US" noProof="0"/>
          </a:p>
        </p:txBody>
      </p:sp>
      <p:sp>
        <p:nvSpPr>
          <p:cNvPr id="46" name="Text Placeholder 24"/>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endParaRPr lang="en-US" noProof="0"/>
          </a:p>
        </p:txBody>
      </p:sp>
      <p:sp>
        <p:nvSpPr>
          <p:cNvPr id="57" name="Picture Placeholder 22"/>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endParaRPr lang="en-US" noProof="0"/>
          </a:p>
        </p:txBody>
      </p:sp>
      <p:sp>
        <p:nvSpPr>
          <p:cNvPr id="47" name="Text Placeholder 26"/>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endParaRPr lang="en-US" noProof="0"/>
          </a:p>
        </p:txBody>
      </p:sp>
      <p:sp>
        <p:nvSpPr>
          <p:cNvPr id="29" name="Text Placeholder 24"/>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endParaRPr lang="en-US" noProof="0"/>
          </a:p>
        </p:txBody>
      </p:sp>
      <p:sp>
        <p:nvSpPr>
          <p:cNvPr id="30" name="Picture Placeholder 22"/>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endParaRPr lang="en-US" noProof="0"/>
          </a:p>
        </p:txBody>
      </p:sp>
      <p:sp>
        <p:nvSpPr>
          <p:cNvPr id="31" name="Text Placeholder 26"/>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endParaRPr lang="en-US" noProof="0"/>
          </a:p>
        </p:txBody>
      </p:sp>
      <p:sp>
        <p:nvSpPr>
          <p:cNvPr id="48" name="Text Placeholder 24"/>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endParaRPr lang="en-US" noProof="0"/>
          </a:p>
        </p:txBody>
      </p:sp>
      <p:sp>
        <p:nvSpPr>
          <p:cNvPr id="49" name="Picture Placeholder 22"/>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endParaRPr lang="en-US" noProof="0"/>
          </a:p>
        </p:txBody>
      </p:sp>
      <p:sp>
        <p:nvSpPr>
          <p:cNvPr id="50" name="Text Placeholder 26"/>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endParaRPr lang="en-US" noProof="0"/>
          </a:p>
        </p:txBody>
      </p:sp>
      <p:sp>
        <p:nvSpPr>
          <p:cNvPr id="32" name="Text Placeholder 24"/>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endParaRPr lang="en-US" noProof="0"/>
          </a:p>
        </p:txBody>
      </p:sp>
      <p:sp>
        <p:nvSpPr>
          <p:cNvPr id="33" name="Picture Placeholder 22"/>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endParaRPr lang="en-US" noProof="0"/>
          </a:p>
        </p:txBody>
      </p:sp>
      <p:sp>
        <p:nvSpPr>
          <p:cNvPr id="34" name="Text Placeholder 26"/>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endParaRPr lang="en-US" noProof="0"/>
          </a:p>
        </p:txBody>
      </p:sp>
      <p:sp>
        <p:nvSpPr>
          <p:cNvPr id="51" name="Text Placeholder 24"/>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endParaRPr lang="en-US" noProof="0"/>
          </a:p>
        </p:txBody>
      </p:sp>
      <p:sp>
        <p:nvSpPr>
          <p:cNvPr id="52" name="Picture Placeholder 22"/>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endParaRPr lang="en-US" noProof="0"/>
          </a:p>
        </p:txBody>
      </p:sp>
      <p:sp>
        <p:nvSpPr>
          <p:cNvPr id="53" name="Text Placeholder 26"/>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endParaRPr lang="en-US" noProof="0"/>
          </a:p>
        </p:txBody>
      </p:sp>
      <p:sp>
        <p:nvSpPr>
          <p:cNvPr id="35" name="Text Placeholder 24"/>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endParaRPr lang="en-US" noProof="0"/>
          </a:p>
        </p:txBody>
      </p:sp>
      <p:sp>
        <p:nvSpPr>
          <p:cNvPr id="36" name="Picture Placeholder 22"/>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endParaRPr lang="en-US" noProof="0"/>
          </a:p>
        </p:txBody>
      </p:sp>
      <p:sp>
        <p:nvSpPr>
          <p:cNvPr id="37" name="Text Placeholder 26"/>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endParaRPr lang="en-US" noProof="0"/>
          </a:p>
        </p:txBody>
      </p:sp>
      <p:sp>
        <p:nvSpPr>
          <p:cNvPr id="54" name="Text Placeholder 24"/>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endParaRPr lang="en-US" noProof="0"/>
          </a:p>
        </p:txBody>
      </p:sp>
      <p:sp>
        <p:nvSpPr>
          <p:cNvPr id="55" name="Picture Placeholder 22"/>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endParaRPr lang="en-US" noProof="0"/>
          </a:p>
        </p:txBody>
      </p:sp>
      <p:sp>
        <p:nvSpPr>
          <p:cNvPr id="56" name="Text Placeholder 26"/>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endParaRPr lang="en-US"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showMasterSp="0"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endParaRPr lang="en-US" noProof="0"/>
          </a:p>
        </p:txBody>
      </p:sp>
      <p:sp>
        <p:nvSpPr>
          <p:cNvPr id="7" name="Google Shape;1247;p56"/>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endParaRPr lang="en-US" noProof="0"/>
          </a:p>
        </p:txBody>
      </p:sp>
      <p:sp>
        <p:nvSpPr>
          <p:cNvPr id="53" name="Text Placeholder 52"/>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endParaRPr lang="en-US" noProof="0"/>
          </a:p>
        </p:txBody>
      </p:sp>
      <p:sp>
        <p:nvSpPr>
          <p:cNvPr id="58" name="Text Placeholder 52"/>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endParaRPr lang="en-US" noProof="0"/>
          </a:p>
        </p:txBody>
      </p:sp>
      <p:sp>
        <p:nvSpPr>
          <p:cNvPr id="48" name="Picture Placeholder 46"/>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endParaRPr lang="en-US" noProof="0"/>
          </a:p>
        </p:txBody>
      </p:sp>
      <p:sp>
        <p:nvSpPr>
          <p:cNvPr id="54" name="Text Placeholder 52"/>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endParaRPr lang="en-US" noProof="0"/>
          </a:p>
        </p:txBody>
      </p:sp>
      <p:sp>
        <p:nvSpPr>
          <p:cNvPr id="59" name="Text Placeholder 52"/>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endParaRPr lang="en-US" noProof="0"/>
          </a:p>
        </p:txBody>
      </p:sp>
      <p:sp>
        <p:nvSpPr>
          <p:cNvPr id="49" name="Picture Placeholder 46"/>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endParaRPr lang="en-US" noProof="0"/>
          </a:p>
        </p:txBody>
      </p:sp>
      <p:sp>
        <p:nvSpPr>
          <p:cNvPr id="55" name="Text Placeholder 52"/>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endParaRPr lang="en-US" noProof="0"/>
          </a:p>
        </p:txBody>
      </p:sp>
      <p:sp>
        <p:nvSpPr>
          <p:cNvPr id="60" name="Text Placeholder 52"/>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endParaRPr lang="en-US" noProof="0"/>
          </a:p>
        </p:txBody>
      </p:sp>
      <p:sp>
        <p:nvSpPr>
          <p:cNvPr id="50" name="Picture Placeholder 46"/>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endParaRPr lang="en-US" noProof="0"/>
          </a:p>
        </p:txBody>
      </p:sp>
      <p:sp>
        <p:nvSpPr>
          <p:cNvPr id="56" name="Text Placeholder 52"/>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endParaRPr lang="en-US" noProof="0"/>
          </a:p>
        </p:txBody>
      </p:sp>
      <p:sp>
        <p:nvSpPr>
          <p:cNvPr id="61" name="Text Placeholder 52"/>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endParaRPr lang="en-US" noProof="0"/>
          </a:p>
        </p:txBody>
      </p:sp>
      <p:sp>
        <p:nvSpPr>
          <p:cNvPr id="51" name="Picture Placeholder 46"/>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endParaRPr lang="en-US" noProof="0"/>
          </a:p>
        </p:txBody>
      </p:sp>
      <p:sp>
        <p:nvSpPr>
          <p:cNvPr id="57" name="Text Placeholder 52"/>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endParaRPr lang="en-US" noProof="0"/>
          </a:p>
        </p:txBody>
      </p:sp>
      <p:sp>
        <p:nvSpPr>
          <p:cNvPr id="62" name="Text Placeholder 52"/>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endParaRPr lang="en-US" noProof="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endParaRPr lang="en-US" dirty="0"/>
          </a:p>
        </p:txBody>
      </p:sp>
      <p:sp>
        <p:nvSpPr>
          <p:cNvPr id="5" name="Footer Placeholder 4"/>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endParaRPr lang="en-US" dirty="0"/>
          </a:p>
        </p:txBody>
      </p:sp>
      <p:sp>
        <p:nvSpPr>
          <p:cNvPr id="6" name="Slide Number Placeholder 5"/>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fld>
            <a:endParaRPr lang="en-US" dirty="0"/>
          </a:p>
        </p:txBody>
      </p:sp>
      <p:cxnSp>
        <p:nvCxnSpPr>
          <p:cNvPr id="8" name="Straight Connector 7"/>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2.png"/><Relationship Id="rId4" Type="http://schemas.openxmlformats.org/officeDocument/2006/relationships/hyperlink" Target="https://en.wikipedia.org/wiki/Trusted_timestamping" TargetMode="External"/><Relationship Id="rId3" Type="http://schemas.openxmlformats.org/officeDocument/2006/relationships/hyperlink" Target="https://en.wikipedia.org/wiki/Cryptographic_hash_function" TargetMode="External"/><Relationship Id="rId2" Type="http://schemas.openxmlformats.org/officeDocument/2006/relationships/hyperlink" Target="https://en.wikipedia.org/wiki/Record_(computer_science)" TargetMode="External"/><Relationship Id="rId1" Type="http://schemas.openxmlformats.org/officeDocument/2006/relationships/hyperlink" Target="https://en.wikipedia.org/wiki/Distributed_ledger" TargetMode="Externa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a:xfrm>
            <a:off x="1328286" y="1564266"/>
            <a:ext cx="4873752" cy="1709928"/>
          </a:xfrm>
        </p:spPr>
        <p:txBody>
          <a:bodyPr/>
          <a:lstStyle/>
          <a:p>
            <a:r>
              <a:rPr lang="en-US" dirty="0"/>
              <a:t>TODO_LIST</a:t>
            </a:r>
            <a:endParaRPr lang="en-US" dirty="0"/>
          </a:p>
        </p:txBody>
      </p:sp>
      <p:sp>
        <p:nvSpPr>
          <p:cNvPr id="26" name="Subtitle 25"/>
          <p:cNvSpPr>
            <a:spLocks noGrp="1"/>
          </p:cNvSpPr>
          <p:nvPr>
            <p:ph type="subTitle" idx="1"/>
          </p:nvPr>
        </p:nvSpPr>
        <p:spPr/>
        <p:txBody>
          <a:bodyPr/>
          <a:lstStyle/>
          <a:p>
            <a:r>
              <a:rPr lang="en-US" b="1" dirty="0"/>
              <a:t>SRIJANI BHEEMARAPU</a:t>
            </a:r>
            <a:endParaRPr lang="en-US" b="1" dirty="0"/>
          </a:p>
          <a:p>
            <a:r>
              <a:rPr lang="en-US" b="1" dirty="0"/>
              <a:t>BT20CSE128</a:t>
            </a:r>
            <a:endParaRPr lang="en-US" b="1" dirty="0"/>
          </a:p>
          <a:p>
            <a:r>
              <a:rPr lang="en-US" b="1" dirty="0"/>
              <a:t>BLOCKCHAIN DECENTRALIZED</a:t>
            </a:r>
            <a:endParaRPr lang="en-US" b="1" dirty="0"/>
          </a:p>
          <a:p>
            <a:r>
              <a:rPr lang="en-US" b="1" dirty="0"/>
              <a:t>SL-IV ASSIGNMENT 2</a:t>
            </a:r>
            <a:endParaRPr lang="en-US" b="1" dirty="0"/>
          </a:p>
        </p:txBody>
      </p:sp>
      <p:pic>
        <p:nvPicPr>
          <p:cNvPr id="37" name="Picture Placeholder 36" descr="Lady with head covering and sunglasses"/>
          <p:cNvPicPr>
            <a:picLocks noGrp="1" noChangeAspect="1"/>
          </p:cNvPicPr>
          <p:nvPr>
            <p:ph type="pic" sz="quarter" idx="10"/>
          </p:nvPr>
        </p:nvPicPr>
        <p:blipFill rotWithShape="1">
          <a:blip r:embed="rId1"/>
          <a:srcRect t="228" b="228"/>
          <a:stretch>
            <a:fillRect/>
          </a:stretch>
        </p:blip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Client side application </a:t>
            </a:r>
            <a:endParaRPr lang="en-US"/>
          </a:p>
        </p:txBody>
      </p:sp>
      <p:sp>
        <p:nvSpPr>
          <p:cNvPr id="3" name="Content Placeholder 2"/>
          <p:cNvSpPr>
            <a:spLocks noGrp="1"/>
          </p:cNvSpPr>
          <p:nvPr>
            <p:ph idx="1"/>
          </p:nvPr>
        </p:nvSpPr>
        <p:spPr/>
        <p:txBody>
          <a:bodyPr/>
          <a:p>
            <a:r>
              <a:rPr lang="en-US"/>
              <a:t>In src folder , index.html has the html code and css of the page.</a:t>
            </a:r>
            <a:endParaRPr lang="en-US"/>
          </a:p>
          <a:p>
            <a:r>
              <a:rPr lang="en-US"/>
              <a:t>Index.html file has the twitter bootstrap framework, to show the loader for loading the page and jQuery for DOM manupilation </a:t>
            </a:r>
            <a:endParaRPr lang="en-US"/>
          </a:p>
          <a:p>
            <a:r>
              <a:rPr lang="en-US"/>
              <a:t>bs-config.json file gives the browser sync configaration from the blockchain to the browser </a:t>
            </a:r>
            <a:endParaRPr lang="en-US"/>
          </a:p>
          <a:p>
            <a:pPr marL="0" indent="0">
              <a:buNone/>
            </a:pPr>
            <a:r>
              <a:rPr lang="en-US"/>
              <a:t> </a:t>
            </a:r>
            <a:endParaRPr lang="en-US"/>
          </a:p>
          <a:p>
            <a:pPr marL="0" indent="0">
              <a:buNone/>
            </a:pPr>
            <a:endParaRPr lang="en-US"/>
          </a:p>
        </p:txBody>
      </p:sp>
      <p:sp>
        <p:nvSpPr>
          <p:cNvPr id="4" name="Slide Number Placeholder 3"/>
          <p:cNvSpPr>
            <a:spLocks noGrp="1"/>
          </p:cNvSpPr>
          <p:nvPr>
            <p:ph type="sldNum" sz="quarter" idx="12"/>
          </p:nvPr>
        </p:nvSpPr>
        <p:spPr/>
        <p:txBody>
          <a:bodyPr/>
          <a:p>
            <a:fld id="{8D0AFDD5-844D-364D-8AEC-50CF4D36D55D}" type="slidenum">
              <a:rPr lang="en-US" noProof="0" smtClean="0"/>
            </a:fld>
            <a:endParaRPr lang="en-US" noProof="0"/>
          </a:p>
        </p:txBody>
      </p:sp>
      <p:sp>
        <p:nvSpPr>
          <p:cNvPr id="5" name="Footer Placeholder 4"/>
          <p:cNvSpPr>
            <a:spLocks noGrp="1"/>
          </p:cNvSpPr>
          <p:nvPr>
            <p:ph type="ftr" sz="quarter" idx="11"/>
          </p:nvPr>
        </p:nvSpPr>
        <p:spPr/>
        <p:txBody>
          <a:bodyPr/>
          <a:p>
            <a:r>
              <a:rPr lang="en-US" noProof="0"/>
              <a:t>Presentation title</a:t>
            </a:r>
            <a:endParaRPr lang="en-US" noProof="0"/>
          </a:p>
        </p:txBody>
      </p:sp>
      <p:sp>
        <p:nvSpPr>
          <p:cNvPr id="6" name="Date Placeholder 5"/>
          <p:cNvSpPr>
            <a:spLocks noGrp="1"/>
          </p:cNvSpPr>
          <p:nvPr>
            <p:ph type="dt" sz="half" idx="10"/>
          </p:nvPr>
        </p:nvSpPr>
        <p:spPr/>
        <p:txBody>
          <a:bodyPr/>
          <a:p>
            <a:r>
              <a:rPr lang="en-US" noProof="0"/>
              <a:t>20XX</a:t>
            </a:r>
            <a:endParaRPr lang="en-US" noProof="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269367" y="96012"/>
            <a:ext cx="11000232" cy="4160520"/>
          </a:xfrm>
        </p:spPr>
        <p:txBody>
          <a:bodyPr/>
          <a:p>
            <a:r>
              <a:rPr lang="en-US">
                <a:sym typeface="+mn-ea"/>
              </a:rPr>
              <a:t>To connect browser to the blockchain we use metamask and client side application is need to connect to the blockchain we use web3 </a:t>
            </a:r>
            <a:endParaRPr lang="en-US">
              <a:sym typeface="+mn-ea"/>
            </a:endParaRPr>
          </a:p>
          <a:p>
            <a:r>
              <a:rPr lang="en-US"/>
              <a:t>Open ganache take the private key, and connect to local host i.e private network in metamask with http://127.0.0.1.7545 and import the account by using the private key and connect it to the browser </a:t>
            </a:r>
            <a:endParaRPr lang="en-US"/>
          </a:p>
          <a:p>
            <a:r>
              <a:rPr lang="en-US">
                <a:sym typeface="+mn-ea"/>
              </a:rPr>
              <a:t>Truffle test basically sees if deploy is succesful,lists tasks,create tasks, and toggle tasks completed</a:t>
            </a:r>
            <a:endParaRPr lang="en-US">
              <a:sym typeface="+mn-ea"/>
            </a:endParaRPr>
          </a:p>
          <a:p>
            <a:endParaRPr lang="en-US"/>
          </a:p>
          <a:p>
            <a:pPr marL="0" indent="0">
              <a:buNone/>
            </a:pPr>
            <a:endParaRPr lang="en-US"/>
          </a:p>
          <a:p>
            <a:endParaRPr lang="en-US"/>
          </a:p>
          <a:p>
            <a:r>
              <a:rPr lang="en-US"/>
              <a:t>Run npm run dev to see the browser </a:t>
            </a:r>
            <a:endParaRPr lang="en-US"/>
          </a:p>
        </p:txBody>
      </p:sp>
      <p:sp>
        <p:nvSpPr>
          <p:cNvPr id="4" name="Slide Number Placeholder 3"/>
          <p:cNvSpPr>
            <a:spLocks noGrp="1"/>
          </p:cNvSpPr>
          <p:nvPr>
            <p:ph type="sldNum" sz="quarter" idx="12"/>
          </p:nvPr>
        </p:nvSpPr>
        <p:spPr/>
        <p:txBody>
          <a:bodyPr/>
          <a:p>
            <a:fld id="{8D0AFDD5-844D-364D-8AEC-50CF4D36D55D}" type="slidenum">
              <a:rPr lang="en-US" noProof="0" smtClean="0"/>
            </a:fld>
            <a:endParaRPr lang="en-US" noProof="0"/>
          </a:p>
        </p:txBody>
      </p:sp>
      <p:sp>
        <p:nvSpPr>
          <p:cNvPr id="5" name="Footer Placeholder 4"/>
          <p:cNvSpPr>
            <a:spLocks noGrp="1"/>
          </p:cNvSpPr>
          <p:nvPr>
            <p:ph type="ftr" sz="quarter" idx="11"/>
          </p:nvPr>
        </p:nvSpPr>
        <p:spPr/>
        <p:txBody>
          <a:bodyPr/>
          <a:p>
            <a:r>
              <a:rPr lang="en-US" noProof="0"/>
              <a:t>Presentation title</a:t>
            </a:r>
            <a:endParaRPr lang="en-US" noProof="0"/>
          </a:p>
        </p:txBody>
      </p:sp>
      <p:sp>
        <p:nvSpPr>
          <p:cNvPr id="6" name="Date Placeholder 5"/>
          <p:cNvSpPr>
            <a:spLocks noGrp="1"/>
          </p:cNvSpPr>
          <p:nvPr>
            <p:ph type="dt" sz="half" idx="10"/>
          </p:nvPr>
        </p:nvSpPr>
        <p:spPr/>
        <p:txBody>
          <a:bodyPr/>
          <a:p>
            <a:r>
              <a:rPr lang="en-US" noProof="0"/>
              <a:t>20XX</a:t>
            </a:r>
            <a:endParaRPr lang="en-US" noProof="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p:cNvSpPr>
            <a:spLocks noGrp="1"/>
          </p:cNvSpPr>
          <p:nvPr>
            <p:ph type="ctrTitle"/>
          </p:nvPr>
        </p:nvSpPr>
        <p:spPr/>
        <p:txBody>
          <a:bodyPr/>
          <a:lstStyle/>
          <a:p>
            <a:r>
              <a:rPr lang="en-US" dirty="0"/>
              <a:t>Thank you</a:t>
            </a:r>
            <a:endParaRPr lang="en-US" dirty="0"/>
          </a:p>
        </p:txBody>
      </p:sp>
      <p:pic>
        <p:nvPicPr>
          <p:cNvPr id="33" name="Picture Placeholder 32" descr="Opened package with a pink shirt in it"/>
          <p:cNvPicPr>
            <a:picLocks noGrp="1" noChangeAspect="1"/>
          </p:cNvPicPr>
          <p:nvPr>
            <p:ph type="pic" sz="quarter" idx="10"/>
          </p:nvPr>
        </p:nvPicPr>
        <p:blipFill rotWithShape="1">
          <a:blip r:embed="rId1"/>
          <a:srcRect t="7" b="7"/>
          <a:stretch>
            <a:fillRect/>
          </a:stretch>
        </p:blip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368" y="818388"/>
            <a:ext cx="5038344" cy="1709928"/>
          </a:xfrm>
        </p:spPr>
        <p:txBody>
          <a:bodyPr/>
          <a:lstStyle/>
          <a:p>
            <a:r>
              <a:rPr lang="en-US" dirty="0" err="1"/>
              <a:t>BlockChain</a:t>
            </a:r>
            <a:endParaRPr lang="en-IN" dirty="0"/>
          </a:p>
        </p:txBody>
      </p:sp>
      <p:sp>
        <p:nvSpPr>
          <p:cNvPr id="4" name="Content Placeholder 3"/>
          <p:cNvSpPr>
            <a:spLocks noGrp="1"/>
          </p:cNvSpPr>
          <p:nvPr>
            <p:ph idx="1"/>
          </p:nvPr>
        </p:nvSpPr>
        <p:spPr>
          <a:xfrm>
            <a:off x="1284011" y="2199133"/>
            <a:ext cx="5010912" cy="2130552"/>
          </a:xfrm>
        </p:spPr>
        <p:txBody>
          <a:bodyPr/>
          <a:lstStyle/>
          <a:p>
            <a:pPr algn="l"/>
            <a:r>
              <a:rPr lang="en-US" b="1" i="0" dirty="0">
                <a:solidFill>
                  <a:srgbClr val="323232"/>
                </a:solidFill>
                <a:effectLst/>
                <a:latin typeface="Arial" panose="020B0604020202020204" pitchFamily="34" charset="0"/>
              </a:rPr>
              <a:t>What is </a:t>
            </a:r>
            <a:r>
              <a:rPr lang="en-US" b="1" i="0" dirty="0" err="1">
                <a:solidFill>
                  <a:srgbClr val="323232"/>
                </a:solidFill>
                <a:effectLst/>
                <a:latin typeface="Arial" panose="020B0604020202020204" pitchFamily="34" charset="0"/>
              </a:rPr>
              <a:t>BlockChain</a:t>
            </a:r>
            <a:r>
              <a:rPr lang="en-US" b="1" i="0" dirty="0">
                <a:solidFill>
                  <a:srgbClr val="323232"/>
                </a:solidFill>
                <a:effectLst/>
                <a:latin typeface="Arial" panose="020B0604020202020204" pitchFamily="34" charset="0"/>
              </a:rPr>
              <a:t>?</a:t>
            </a:r>
            <a:endParaRPr lang="en-US" b="1" i="0" dirty="0">
              <a:solidFill>
                <a:srgbClr val="323232"/>
              </a:solidFill>
              <a:effectLst/>
              <a:latin typeface="Arial" panose="020B0604020202020204" pitchFamily="34" charset="0"/>
            </a:endParaRPr>
          </a:p>
          <a:p>
            <a:pPr algn="l"/>
            <a:r>
              <a:rPr lang="en-US" b="0" i="0" dirty="0">
                <a:solidFill>
                  <a:schemeClr val="bg2">
                    <a:lumMod val="50000"/>
                  </a:schemeClr>
                </a:solidFill>
                <a:effectLst/>
                <a:latin typeface="Arial" panose="020B0604020202020204" pitchFamily="34" charset="0"/>
              </a:rPr>
              <a:t>A </a:t>
            </a:r>
            <a:r>
              <a:rPr lang="en-US" b="1" i="0" dirty="0">
                <a:solidFill>
                  <a:schemeClr val="bg2">
                    <a:lumMod val="50000"/>
                  </a:schemeClr>
                </a:solidFill>
                <a:effectLst/>
                <a:latin typeface="Arial" panose="020B0604020202020204" pitchFamily="34" charset="0"/>
              </a:rPr>
              <a:t>blockchain</a:t>
            </a:r>
            <a:r>
              <a:rPr lang="en-US" b="0" i="0" dirty="0">
                <a:solidFill>
                  <a:schemeClr val="bg2">
                    <a:lumMod val="50000"/>
                  </a:schemeClr>
                </a:solidFill>
                <a:effectLst/>
                <a:latin typeface="Arial" panose="020B0604020202020204" pitchFamily="34" charset="0"/>
              </a:rPr>
              <a:t> is a </a:t>
            </a:r>
            <a:r>
              <a:rPr lang="en-US" b="0" i="0" u="none" strike="noStrike" dirty="0">
                <a:solidFill>
                  <a:schemeClr val="bg2">
                    <a:lumMod val="50000"/>
                  </a:schemeClr>
                </a:solidFill>
                <a:effectLst/>
                <a:latin typeface="Arial" panose="020B0604020202020204" pitchFamily="34" charset="0"/>
                <a:hlinkClick r:id="rId1" tooltip="Distributed ledger"/>
              </a:rPr>
              <a:t>distributed ledger</a:t>
            </a:r>
            <a:r>
              <a:rPr lang="en-US" b="0" i="0" dirty="0">
                <a:solidFill>
                  <a:schemeClr val="bg2">
                    <a:lumMod val="50000"/>
                  </a:schemeClr>
                </a:solidFill>
                <a:effectLst/>
                <a:latin typeface="Arial" panose="020B0604020202020204" pitchFamily="34" charset="0"/>
              </a:rPr>
              <a:t> with growing lists of </a:t>
            </a:r>
            <a:r>
              <a:rPr lang="en-US" b="0" i="0" u="none" strike="noStrike" dirty="0">
                <a:solidFill>
                  <a:schemeClr val="bg2">
                    <a:lumMod val="50000"/>
                  </a:schemeClr>
                </a:solidFill>
                <a:effectLst/>
                <a:latin typeface="Arial" panose="020B0604020202020204" pitchFamily="34" charset="0"/>
                <a:hlinkClick r:id="rId2" tooltip="Record (computer science)"/>
              </a:rPr>
              <a:t>records</a:t>
            </a:r>
            <a:r>
              <a:rPr lang="en-US" b="0" i="0" dirty="0">
                <a:solidFill>
                  <a:schemeClr val="bg2">
                    <a:lumMod val="50000"/>
                  </a:schemeClr>
                </a:solidFill>
                <a:effectLst/>
                <a:latin typeface="Arial" panose="020B0604020202020204" pitchFamily="34" charset="0"/>
              </a:rPr>
              <a:t> (</a:t>
            </a:r>
            <a:r>
              <a:rPr lang="en-US" b="0" i="1" dirty="0">
                <a:solidFill>
                  <a:schemeClr val="bg2">
                    <a:lumMod val="50000"/>
                  </a:schemeClr>
                </a:solidFill>
                <a:effectLst/>
                <a:latin typeface="Arial" panose="020B0604020202020204" pitchFamily="34" charset="0"/>
              </a:rPr>
              <a:t>blocks</a:t>
            </a:r>
            <a:r>
              <a:rPr lang="en-US" b="0" i="0" dirty="0">
                <a:solidFill>
                  <a:schemeClr val="bg2">
                    <a:lumMod val="50000"/>
                  </a:schemeClr>
                </a:solidFill>
                <a:effectLst/>
                <a:latin typeface="Arial" panose="020B0604020202020204" pitchFamily="34" charset="0"/>
              </a:rPr>
              <a:t>) that are securely linked together via </a:t>
            </a:r>
            <a:r>
              <a:rPr lang="en-US" b="0" i="0" u="none" strike="noStrike" dirty="0">
                <a:solidFill>
                  <a:schemeClr val="bg2">
                    <a:lumMod val="50000"/>
                  </a:schemeClr>
                </a:solidFill>
                <a:effectLst/>
                <a:latin typeface="Arial" panose="020B0604020202020204" pitchFamily="34" charset="0"/>
                <a:hlinkClick r:id="rId3" tooltip="Cryptographic hash function"/>
              </a:rPr>
              <a:t>cryptographic hashes</a:t>
            </a:r>
            <a:r>
              <a:rPr lang="en-US" b="0" i="0" dirty="0">
                <a:solidFill>
                  <a:schemeClr val="bg2">
                    <a:lumMod val="50000"/>
                  </a:schemeClr>
                </a:solidFill>
                <a:effectLst/>
                <a:latin typeface="Arial" panose="020B0604020202020204" pitchFamily="34" charset="0"/>
              </a:rPr>
              <a:t>. Each block contains a cryptographic hash of the previous block, a </a:t>
            </a:r>
            <a:r>
              <a:rPr lang="en-US" b="0" i="0" u="none" strike="noStrike" dirty="0">
                <a:solidFill>
                  <a:schemeClr val="bg2">
                    <a:lumMod val="50000"/>
                  </a:schemeClr>
                </a:solidFill>
                <a:effectLst/>
                <a:latin typeface="Arial" panose="020B0604020202020204" pitchFamily="34" charset="0"/>
                <a:hlinkClick r:id="rId4" tooltip="Trusted timestamping"/>
              </a:rPr>
              <a:t>timestamp</a:t>
            </a:r>
            <a:r>
              <a:rPr lang="en-US" b="0" i="0" dirty="0">
                <a:solidFill>
                  <a:schemeClr val="bg2">
                    <a:lumMod val="50000"/>
                  </a:schemeClr>
                </a:solidFill>
                <a:effectLst/>
                <a:latin typeface="Arial" panose="020B0604020202020204" pitchFamily="34" charset="0"/>
              </a:rPr>
              <a:t>, and transaction data.The timestamp proves that the transaction data existed when the block was created.</a:t>
            </a:r>
            <a:endParaRPr lang="en-US" b="1" i="0" dirty="0">
              <a:solidFill>
                <a:schemeClr val="bg2">
                  <a:lumMod val="50000"/>
                </a:schemeClr>
              </a:solidFill>
              <a:effectLst/>
              <a:latin typeface="Arial" panose="020B0604020202020204" pitchFamily="34" charset="0"/>
            </a:endParaRPr>
          </a:p>
          <a:p>
            <a:endParaRPr lang="en-IN" dirty="0"/>
          </a:p>
        </p:txBody>
      </p:sp>
      <p:sp>
        <p:nvSpPr>
          <p:cNvPr id="5" name="Slide Number Placeholder 4"/>
          <p:cNvSpPr>
            <a:spLocks noGrp="1"/>
          </p:cNvSpPr>
          <p:nvPr>
            <p:ph type="sldNum" sz="quarter" idx="12"/>
          </p:nvPr>
        </p:nvSpPr>
        <p:spPr/>
        <p:txBody>
          <a:bodyPr/>
          <a:lstStyle/>
          <a:p>
            <a:fld id="{8D0AFDD5-844D-364D-8AEC-50CF4D36D55D}" type="slidenum">
              <a:rPr lang="en-US" noProof="0" smtClean="0"/>
            </a:fld>
            <a:endParaRPr lang="en-US" noProof="0"/>
          </a:p>
        </p:txBody>
      </p:sp>
      <p:pic>
        <p:nvPicPr>
          <p:cNvPr id="6" name="Picture Placeholder 5" descr="Clothes of various colors on rack"/>
          <p:cNvPicPr>
            <a:picLocks noGrp="1" noChangeAspect="1"/>
          </p:cNvPicPr>
          <p:nvPr>
            <p:ph type="pic" sz="quarter" idx="13"/>
          </p:nvPr>
        </p:nvPicPr>
        <p:blipFill rotWithShape="1">
          <a:blip r:embed="rId5"/>
          <a:srcRect t="182" b="182"/>
          <a:stretch>
            <a:fillRect/>
          </a:stretch>
        </p:blipFill>
        <p:spPr>
          <a:xfrm>
            <a:off x="9230627" y="0"/>
            <a:ext cx="2961373" cy="6858000"/>
          </a:xfr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19546" y="818388"/>
            <a:ext cx="6907410" cy="1472425"/>
          </a:xfrm>
        </p:spPr>
        <p:txBody>
          <a:bodyPr/>
          <a:lstStyle/>
          <a:p>
            <a:r>
              <a:rPr lang="en-US" sz="5400" dirty="0">
                <a:sym typeface="DM Sans Medium"/>
              </a:rPr>
              <a:t>Decentralized Blockchain</a:t>
            </a:r>
            <a:br>
              <a:rPr lang="en-US" dirty="0">
                <a:sym typeface="DM Sans Medium"/>
              </a:rPr>
            </a:br>
            <a:endParaRPr lang="en-US" dirty="0"/>
          </a:p>
        </p:txBody>
      </p:sp>
      <p:sp>
        <p:nvSpPr>
          <p:cNvPr id="4" name="Content Placeholder 3"/>
          <p:cNvSpPr>
            <a:spLocks noGrp="1"/>
          </p:cNvSpPr>
          <p:nvPr>
            <p:ph idx="1"/>
          </p:nvPr>
        </p:nvSpPr>
        <p:spPr>
          <a:xfrm>
            <a:off x="782855" y="2464067"/>
            <a:ext cx="6744101" cy="3445845"/>
          </a:xfrm>
        </p:spPr>
        <p:txBody>
          <a:bodyPr/>
          <a:lstStyle/>
          <a:p>
            <a:pPr algn="l"/>
            <a:endParaRPr lang="en-US" b="1" dirty="0">
              <a:solidFill>
                <a:srgbClr val="323232"/>
              </a:solidFill>
              <a:latin typeface="Arial" panose="020B0604020202020204" pitchFamily="34" charset="0"/>
            </a:endParaRPr>
          </a:p>
          <a:p>
            <a:pPr algn="l"/>
            <a:r>
              <a:rPr lang="en-US" b="1" i="0" dirty="0">
                <a:solidFill>
                  <a:srgbClr val="323232"/>
                </a:solidFill>
                <a:effectLst/>
                <a:latin typeface="Arial" panose="020B0604020202020204" pitchFamily="34" charset="0"/>
              </a:rPr>
              <a:t>What is decentralization?</a:t>
            </a:r>
            <a:endParaRPr lang="en-US" b="1" i="0" dirty="0">
              <a:solidFill>
                <a:srgbClr val="323232"/>
              </a:solidFill>
              <a:effectLst/>
              <a:latin typeface="Arial" panose="020B0604020202020204" pitchFamily="34" charset="0"/>
            </a:endParaRPr>
          </a:p>
          <a:p>
            <a:pPr algn="l"/>
            <a:r>
              <a:rPr lang="en-US" b="0" i="0" dirty="0">
                <a:solidFill>
                  <a:srgbClr val="666666"/>
                </a:solidFill>
                <a:effectLst/>
                <a:latin typeface="Arial" panose="020B0604020202020204" pitchFamily="34" charset="0"/>
              </a:rPr>
              <a:t>Decentralization is the distribution of functions, control and information instead of centralizing them in a single entity. </a:t>
            </a:r>
            <a:endParaRPr lang="en-US" b="0" i="0" dirty="0">
              <a:solidFill>
                <a:srgbClr val="666666"/>
              </a:solidFill>
              <a:effectLst/>
              <a:latin typeface="Arial" panose="020B0604020202020204" pitchFamily="34" charset="0"/>
            </a:endParaRPr>
          </a:p>
          <a:p>
            <a:pPr algn="l"/>
            <a:r>
              <a:rPr lang="en-US" b="1" dirty="0">
                <a:latin typeface="Arial" panose="020B0604020202020204" pitchFamily="34" charset="0"/>
              </a:rPr>
              <a:t>In Blockchain:</a:t>
            </a:r>
            <a:endParaRPr lang="en-US" b="1" i="0" dirty="0">
              <a:effectLst/>
              <a:latin typeface="Arial" panose="020B0604020202020204" pitchFamily="34" charset="0"/>
            </a:endParaRPr>
          </a:p>
          <a:p>
            <a:pPr algn="l"/>
            <a:r>
              <a:rPr lang="en-US" b="0" i="0" dirty="0">
                <a:solidFill>
                  <a:srgbClr val="666666"/>
                </a:solidFill>
                <a:effectLst/>
                <a:latin typeface="Arial" panose="020B0604020202020204" pitchFamily="34" charset="0"/>
              </a:rPr>
              <a:t>Decentralization is where no one person or entity owns, manages or controls the network or structure.</a:t>
            </a:r>
            <a:endParaRPr lang="en-US" b="0" i="0" dirty="0">
              <a:solidFill>
                <a:srgbClr val="666666"/>
              </a:solidFill>
              <a:effectLst/>
              <a:latin typeface="Arial" panose="020B0604020202020204" pitchFamily="34" charset="0"/>
            </a:endParaRPr>
          </a:p>
          <a:p>
            <a:pPr algn="l"/>
            <a:endParaRPr lang="en-US" dirty="0">
              <a:solidFill>
                <a:srgbClr val="666666"/>
              </a:solidFill>
              <a:latin typeface="Arial" panose="020B0604020202020204" pitchFamily="34" charset="0"/>
            </a:endParaRPr>
          </a:p>
          <a:p>
            <a:pPr algn="l"/>
            <a:r>
              <a:rPr lang="en-US" b="0" i="0" dirty="0">
                <a:solidFill>
                  <a:schemeClr val="bg2">
                    <a:lumMod val="50000"/>
                  </a:schemeClr>
                </a:solidFill>
                <a:effectLst/>
                <a:latin typeface="Roboto" panose="020B0604020202020204" pitchFamily="2" charset="0"/>
              </a:rPr>
              <a:t>The most significant advantage to running applications on a decentralized network is that applications are safer and more resilient to attempts to censor and hack</a:t>
            </a:r>
            <a:endParaRPr lang="en-US" b="0" i="0" dirty="0">
              <a:solidFill>
                <a:schemeClr val="bg2">
                  <a:lumMod val="50000"/>
                </a:schemeClr>
              </a:solidFill>
              <a:effectLst/>
              <a:latin typeface="Arial" panose="020B0604020202020204" pitchFamily="34" charset="0"/>
            </a:endParaRPr>
          </a:p>
          <a:p>
            <a:pPr algn="l"/>
            <a:endParaRPr lang="en-US" b="0" i="0" dirty="0">
              <a:solidFill>
                <a:srgbClr val="666666"/>
              </a:solidFill>
              <a:effectLst/>
              <a:latin typeface="Arial" panose="020B0604020202020204" pitchFamily="34" charset="0"/>
            </a:endParaRPr>
          </a:p>
          <a:p>
            <a:endParaRPr lang="en-US" dirty="0"/>
          </a:p>
        </p:txBody>
      </p:sp>
      <p:sp>
        <p:nvSpPr>
          <p:cNvPr id="7" name="Slide Number Placeholder 6"/>
          <p:cNvSpPr>
            <a:spLocks noGrp="1"/>
          </p:cNvSpPr>
          <p:nvPr>
            <p:ph type="sldNum" sz="quarter" idx="12"/>
          </p:nvPr>
        </p:nvSpPr>
        <p:spPr>
          <a:xfrm>
            <a:off x="3962400" y="6400904"/>
            <a:ext cx="365760" cy="246888"/>
          </a:xfrm>
        </p:spPr>
        <p:txBody>
          <a:bodyPr/>
          <a:lstStyle/>
          <a:p>
            <a:fld id="{8D0AFDD5-844D-364D-8AEC-50CF4D36D55D}" type="slidenum">
              <a:rPr lang="en-US" smtClean="0"/>
            </a:fld>
            <a:endParaRPr lang="en-US" dirty="0"/>
          </a:p>
        </p:txBody>
      </p:sp>
      <p:pic>
        <p:nvPicPr>
          <p:cNvPr id="6" name="Picture Placeholder 5" descr="Clothes of various colors on rack"/>
          <p:cNvPicPr>
            <a:picLocks noGrp="1" noChangeAspect="1"/>
          </p:cNvPicPr>
          <p:nvPr>
            <p:ph type="pic" sz="quarter" idx="13"/>
          </p:nvPr>
        </p:nvPicPr>
        <p:blipFill rotWithShape="1">
          <a:blip r:embed="rId1"/>
          <a:srcRect t="182" b="182"/>
          <a:stretch>
            <a:fillRect/>
          </a:stretch>
        </p:blipFill>
        <p:spPr>
          <a:xfrm>
            <a:off x="9625262" y="0"/>
            <a:ext cx="2566737" cy="6858000"/>
          </a:xfr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ctrTitle"/>
          </p:nvPr>
        </p:nvSpPr>
        <p:spPr>
          <a:xfrm>
            <a:off x="1463040" y="1194435"/>
            <a:ext cx="4873752" cy="1709928"/>
          </a:xfrm>
        </p:spPr>
        <p:txBody>
          <a:bodyPr/>
          <a:p>
            <a:r>
              <a:rPr lang="en-US"/>
              <a:t>Etherum Network</a:t>
            </a:r>
            <a:endParaRPr lang="en-US"/>
          </a:p>
        </p:txBody>
      </p:sp>
      <p:sp>
        <p:nvSpPr>
          <p:cNvPr id="3" name="Subtitle 2"/>
          <p:cNvSpPr>
            <a:spLocks noGrp="1"/>
          </p:cNvSpPr>
          <p:nvPr>
            <p:ph type="subTitle" idx="1"/>
          </p:nvPr>
        </p:nvSpPr>
        <p:spPr>
          <a:xfrm>
            <a:off x="1463040" y="2960751"/>
            <a:ext cx="4873752" cy="630936"/>
          </a:xfrm>
        </p:spPr>
        <p:txBody>
          <a:bodyPr/>
          <a:p>
            <a:r>
              <a:rPr lang="en-US"/>
              <a:t>Ethereum is a blockchain-based computing platform that enables developers to build and deploy decentralized applications—meaning not run by a centralized authority.</a:t>
            </a:r>
            <a:endParaRPr lang="en-US"/>
          </a:p>
        </p:txBody>
      </p:sp>
      <p:sp>
        <p:nvSpPr>
          <p:cNvPr id="5" name="Text Box 4"/>
          <p:cNvSpPr txBox="1"/>
          <p:nvPr/>
        </p:nvSpPr>
        <p:spPr>
          <a:xfrm>
            <a:off x="5953760" y="1627505"/>
            <a:ext cx="4856480" cy="1753235"/>
          </a:xfrm>
          <a:prstGeom prst="rect">
            <a:avLst/>
          </a:prstGeom>
          <a:noFill/>
        </p:spPr>
        <p:txBody>
          <a:bodyPr wrap="square" rtlCol="0" anchor="t">
            <a:spAutoFit/>
          </a:bodyPr>
          <a:p>
            <a:r>
              <a:rPr lang="en-US"/>
              <a:t>Ethereum is a decentralized blockchain network powered by the Ether token that enables users to make transactions, earn interest on their holdings through staking, use and store nonfungible tokens (NFTs), trade cryptocurrencies,</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502" y="416774"/>
            <a:ext cx="9711891" cy="1938528"/>
          </a:xfrm>
        </p:spPr>
        <p:txBody>
          <a:bodyPr/>
          <a:lstStyle/>
          <a:p>
            <a:pPr marL="0" marR="0" lvl="0" indent="0" algn="l" defTabSz="914400" rtl="0" eaLnBrk="0" fontAlgn="base" latinLnBrk="0" hangingPunct="0">
              <a:lnSpc>
                <a:spcPct val="100000"/>
              </a:lnSpc>
              <a:spcBef>
                <a:spcPct val="0"/>
              </a:spcBef>
              <a:spcAft>
                <a:spcPct val="0"/>
              </a:spcAft>
              <a:buClrTx/>
              <a:buSzTx/>
              <a:buFontTx/>
              <a:buNone/>
            </a:pPr>
            <a:r>
              <a:rPr lang="en-US" sz="1600" dirty="0">
                <a:solidFill>
                  <a:srgbClr val="0F0F0F"/>
                </a:solidFill>
                <a:latin typeface="Roboto" panose="020B0604020202020204" pitchFamily="2" charset="0"/>
              </a:rPr>
              <a:t>W</a:t>
            </a:r>
            <a:r>
              <a:rPr lang="en-US" sz="1600" b="0" i="0" dirty="0">
                <a:solidFill>
                  <a:srgbClr val="0F0F0F"/>
                </a:solidFill>
                <a:effectLst/>
                <a:latin typeface="Roboto" panose="020B0604020202020204" pitchFamily="2" charset="0"/>
              </a:rPr>
              <a:t>ell all the code on the blockchain is contained in smart contracts</a:t>
            </a:r>
            <a:br>
              <a:rPr lang="en-US" sz="1600" b="0" i="0" dirty="0">
                <a:solidFill>
                  <a:srgbClr val="0F0F0F"/>
                </a:solidFill>
                <a:effectLst/>
                <a:latin typeface="Roboto" panose="020B0604020202020204" pitchFamily="2" charset="0"/>
              </a:rPr>
            </a:br>
            <a:br>
              <a:rPr lang="en-US" sz="1600" b="0" i="0" dirty="0">
                <a:solidFill>
                  <a:srgbClr val="0F0F0F"/>
                </a:solidFill>
                <a:effectLst/>
                <a:latin typeface="Roboto" panose="020B0604020202020204" pitchFamily="2" charset="0"/>
              </a:rPr>
            </a:br>
            <a:r>
              <a:rPr lang="en-US" sz="1600" dirty="0">
                <a:latin typeface="Roboto" panose="020B0604020202020204" pitchFamily="2" charset="0"/>
              </a:rPr>
              <a:t>S</a:t>
            </a:r>
            <a:r>
              <a:rPr kumimoji="0" lang="en-US" altLang="en-US" sz="1600" b="0" i="0" u="none" strike="noStrike" cap="none" normalizeH="0" baseline="0" dirty="0">
                <a:ln>
                  <a:noFill/>
                </a:ln>
                <a:solidFill>
                  <a:schemeClr val="tx1"/>
                </a:solidFill>
                <a:effectLst/>
                <a:latin typeface="Roboto" panose="020B0604020202020204" pitchFamily="2" charset="0"/>
              </a:rPr>
              <a:t>mart contracts are basically just</a:t>
            </a:r>
            <a:br>
              <a:rPr kumimoji="0" lang="en-US" altLang="en-US" sz="1600" b="0" i="0" u="none" strike="noStrike" cap="none" normalizeH="0" baseline="0" dirty="0">
                <a:ln>
                  <a:noFill/>
                </a:ln>
                <a:solidFill>
                  <a:schemeClr val="tx1"/>
                </a:solidFill>
                <a:effectLst/>
                <a:latin typeface="Roboto" panose="020B0604020202020204" pitchFamily="2" charset="0"/>
              </a:rPr>
            </a:br>
            <a:r>
              <a:rPr kumimoji="0" lang="en-US" altLang="en-US" sz="1600" b="0" i="0" u="none" strike="noStrike" cap="none" normalizeH="0" baseline="0" dirty="0">
                <a:ln>
                  <a:noFill/>
                </a:ln>
                <a:solidFill>
                  <a:schemeClr val="tx1"/>
                </a:solidFill>
                <a:effectLst/>
                <a:latin typeface="Roboto" panose="020B0604020202020204" pitchFamily="2" charset="0"/>
              </a:rPr>
              <a:t>programs that run on the blockchain and</a:t>
            </a:r>
            <a:br>
              <a:rPr kumimoji="0" lang="en-US" altLang="en-US" sz="1600" b="0" i="0" u="none" strike="noStrike" cap="none" normalizeH="0" baseline="0" dirty="0">
                <a:ln>
                  <a:noFill/>
                </a:ln>
                <a:solidFill>
                  <a:schemeClr val="tx1"/>
                </a:solidFill>
                <a:effectLst/>
                <a:latin typeface="Roboto" panose="020B0604020202020204" pitchFamily="2" charset="0"/>
              </a:rPr>
            </a:br>
            <a:r>
              <a:rPr kumimoji="0" lang="en-US" altLang="en-US" sz="1600" b="0" i="0" u="none" strike="noStrike" cap="none" normalizeH="0" baseline="0" dirty="0">
                <a:ln>
                  <a:noFill/>
                </a:ln>
                <a:solidFill>
                  <a:schemeClr val="tx1"/>
                </a:solidFill>
                <a:effectLst/>
                <a:latin typeface="Roboto" panose="020B0604020202020204" pitchFamily="2" charset="0"/>
              </a:rPr>
              <a:t>they're going to be the building blocks</a:t>
            </a:r>
            <a:br>
              <a:rPr kumimoji="0" lang="en-US" altLang="en-US" sz="1600" b="0" i="0" u="none" strike="noStrike" cap="none" normalizeH="0" baseline="0" dirty="0">
                <a:ln>
                  <a:noFill/>
                </a:ln>
                <a:solidFill>
                  <a:schemeClr val="tx1"/>
                </a:solidFill>
                <a:effectLst/>
                <a:latin typeface="Roboto" panose="020B0604020202020204" pitchFamily="2" charset="0"/>
              </a:rPr>
            </a:br>
            <a:r>
              <a:rPr kumimoji="0" lang="en-US" altLang="en-US" sz="1600" b="0" i="0" u="none" strike="noStrike" cap="none" normalizeH="0" baseline="0" dirty="0">
                <a:ln>
                  <a:noFill/>
                </a:ln>
                <a:solidFill>
                  <a:schemeClr val="tx1"/>
                </a:solidFill>
                <a:effectLst/>
                <a:latin typeface="Roboto" panose="020B0604020202020204" pitchFamily="2" charset="0"/>
              </a:rPr>
              <a:t>of blockchain applications and that's</a:t>
            </a:r>
            <a:br>
              <a:rPr kumimoji="0" lang="en-US" altLang="en-US" sz="1600" b="0" i="0" u="none" strike="noStrike" cap="none" normalizeH="0" baseline="0" dirty="0">
                <a:ln>
                  <a:noFill/>
                </a:ln>
                <a:solidFill>
                  <a:schemeClr val="tx1"/>
                </a:solidFill>
                <a:effectLst/>
                <a:latin typeface="Roboto" panose="020B0604020202020204" pitchFamily="2" charset="0"/>
              </a:rPr>
            </a:br>
            <a:r>
              <a:rPr kumimoji="0" lang="en-US" altLang="en-US" sz="1600" b="0" i="0" u="none" strike="noStrike" cap="none" normalizeH="0" baseline="0" dirty="0">
                <a:ln>
                  <a:noFill/>
                </a:ln>
                <a:solidFill>
                  <a:schemeClr val="tx1"/>
                </a:solidFill>
                <a:effectLst/>
                <a:latin typeface="Roboto" panose="020B0604020202020204" pitchFamily="2" charset="0"/>
              </a:rPr>
              <a:t>what we're going to build our to-do list</a:t>
            </a:r>
            <a:br>
              <a:rPr kumimoji="0" lang="en-US" altLang="en-US" sz="1600" b="0" i="0" u="none" strike="noStrike" cap="none" normalizeH="0" baseline="0" dirty="0">
                <a:ln>
                  <a:noFill/>
                </a:ln>
                <a:solidFill>
                  <a:schemeClr val="tx1"/>
                </a:solidFill>
                <a:effectLst/>
                <a:latin typeface="Roboto" panose="020B0604020202020204" pitchFamily="2" charset="0"/>
              </a:rPr>
            </a:br>
            <a:br>
              <a:rPr kumimoji="0" lang="en-US" altLang="en-US" sz="1600" b="0" i="0" u="none" strike="noStrike" cap="none" normalizeH="0" baseline="0" dirty="0">
                <a:ln>
                  <a:noFill/>
                </a:ln>
                <a:solidFill>
                  <a:schemeClr val="tx1"/>
                </a:solidFill>
                <a:effectLst/>
                <a:latin typeface="Roboto" panose="020B0604020202020204" pitchFamily="2" charset="0"/>
              </a:rPr>
            </a:br>
            <a:br>
              <a:rPr kumimoji="0" lang="en-US" altLang="en-US" sz="1600" b="0" i="0" u="none" strike="noStrike" cap="none" normalizeH="0" baseline="0" dirty="0">
                <a:ln>
                  <a:noFill/>
                </a:ln>
                <a:solidFill>
                  <a:schemeClr val="tx1"/>
                </a:solidFill>
                <a:effectLst/>
                <a:latin typeface="Roboto" panose="020B0604020202020204" pitchFamily="2" charset="0"/>
              </a:rPr>
            </a:br>
            <a:r>
              <a:rPr kumimoji="0" lang="en-US" altLang="en-US" sz="1600" b="0" i="0" u="none" strike="noStrike" cap="none" normalizeH="0" baseline="0" dirty="0">
                <a:ln>
                  <a:noFill/>
                </a:ln>
                <a:solidFill>
                  <a:schemeClr val="tx1"/>
                </a:solidFill>
                <a:effectLst/>
                <a:latin typeface="Roboto" panose="020B0604020202020204" pitchFamily="2" charset="0"/>
              </a:rPr>
              <a:t>We're going to write a smart</a:t>
            </a:r>
            <a:br>
              <a:rPr kumimoji="0" lang="en-US" altLang="en-US" sz="1600" b="0" i="0" u="none" strike="noStrike" cap="none" normalizeH="0" baseline="0" dirty="0">
                <a:ln>
                  <a:noFill/>
                </a:ln>
                <a:solidFill>
                  <a:schemeClr val="tx1"/>
                </a:solidFill>
                <a:effectLst/>
                <a:latin typeface="Roboto" panose="020B0604020202020204" pitchFamily="2" charset="0"/>
              </a:rPr>
            </a:br>
            <a:r>
              <a:rPr kumimoji="0" lang="en-US" altLang="en-US" sz="1600" b="0" i="0" u="none" strike="noStrike" cap="none" normalizeH="0" baseline="0" dirty="0">
                <a:ln>
                  <a:noFill/>
                </a:ln>
                <a:solidFill>
                  <a:schemeClr val="tx1"/>
                </a:solidFill>
                <a:effectLst/>
                <a:latin typeface="Roboto" panose="020B0604020202020204" pitchFamily="2" charset="0"/>
              </a:rPr>
              <a:t>contract that will contain all the tasks</a:t>
            </a:r>
            <a:br>
              <a:rPr kumimoji="0" lang="en-US" altLang="en-US" sz="1600" b="0" i="0" u="none" strike="noStrike" cap="none" normalizeH="0" baseline="0" dirty="0">
                <a:ln>
                  <a:noFill/>
                </a:ln>
                <a:solidFill>
                  <a:schemeClr val="tx1"/>
                </a:solidFill>
                <a:effectLst/>
                <a:latin typeface="Roboto" panose="020B0604020202020204" pitchFamily="2" charset="0"/>
              </a:rPr>
            </a:br>
            <a:r>
              <a:rPr kumimoji="0" lang="en-US" altLang="en-US" sz="1600" b="0" i="0" u="none" strike="noStrike" cap="none" normalizeH="0" baseline="0" dirty="0">
                <a:ln>
                  <a:noFill/>
                </a:ln>
                <a:solidFill>
                  <a:schemeClr val="tx1"/>
                </a:solidFill>
                <a:effectLst/>
                <a:latin typeface="Roboto" panose="020B0604020202020204" pitchFamily="2" charset="0"/>
              </a:rPr>
              <a:t>in the to-do list and allow us to add</a:t>
            </a:r>
            <a:br>
              <a:rPr kumimoji="0" lang="en-US" altLang="en-US" sz="1600" b="0" i="0" u="none" strike="noStrike" cap="none" normalizeH="0" baseline="0" dirty="0">
                <a:ln>
                  <a:noFill/>
                </a:ln>
                <a:solidFill>
                  <a:schemeClr val="tx1"/>
                </a:solidFill>
                <a:effectLst/>
                <a:latin typeface="Roboto" panose="020B0604020202020204" pitchFamily="2" charset="0"/>
              </a:rPr>
            </a:br>
            <a:r>
              <a:rPr kumimoji="0" lang="en-US" altLang="en-US" sz="1600" b="0" i="0" u="none" strike="noStrike" cap="none" normalizeH="0" baseline="0" dirty="0">
                <a:ln>
                  <a:noFill/>
                </a:ln>
                <a:solidFill>
                  <a:schemeClr val="tx1"/>
                </a:solidFill>
                <a:effectLst/>
                <a:latin typeface="Roboto" panose="020B0604020202020204" pitchFamily="2" charset="0"/>
              </a:rPr>
              <a:t>new ones and complete them and things</a:t>
            </a:r>
            <a:br>
              <a:rPr kumimoji="0" lang="en-US" altLang="en-US" sz="1600" b="0" i="0" u="none" strike="noStrike" cap="none" normalizeH="0" baseline="0" dirty="0">
                <a:ln>
                  <a:noFill/>
                </a:ln>
                <a:solidFill>
                  <a:schemeClr val="tx1"/>
                </a:solidFill>
                <a:effectLst/>
                <a:latin typeface="Roboto" panose="020B0604020202020204" pitchFamily="2" charset="0"/>
              </a:rPr>
            </a:br>
            <a:r>
              <a:rPr kumimoji="0" lang="en-US" altLang="en-US" sz="1600" b="0" i="0" u="none" strike="noStrike" cap="none" normalizeH="0" baseline="0" dirty="0">
                <a:ln>
                  <a:noFill/>
                </a:ln>
                <a:solidFill>
                  <a:schemeClr val="tx1"/>
                </a:solidFill>
                <a:effectLst/>
                <a:latin typeface="Roboto" panose="020B0604020202020204" pitchFamily="2" charset="0"/>
              </a:rPr>
              <a:t>in a programming language called</a:t>
            </a:r>
            <a:br>
              <a:rPr kumimoji="0" lang="en-US" altLang="en-US" sz="1600" b="0" i="0" u="none" strike="noStrike" cap="none" normalizeH="0" baseline="0" dirty="0">
                <a:ln>
                  <a:noFill/>
                </a:ln>
                <a:solidFill>
                  <a:schemeClr val="tx1"/>
                </a:solidFill>
                <a:effectLst/>
                <a:latin typeface="Roboto" panose="020B0604020202020204" pitchFamily="2" charset="0"/>
              </a:rPr>
            </a:br>
            <a:r>
              <a:rPr kumimoji="0" lang="en-US" altLang="en-US" sz="1600" b="0" i="0" u="none" strike="noStrike" cap="none" normalizeH="0" baseline="0" dirty="0">
                <a:ln>
                  <a:noFill/>
                </a:ln>
                <a:solidFill>
                  <a:schemeClr val="tx1"/>
                </a:solidFill>
                <a:effectLst/>
                <a:latin typeface="Roboto" panose="020B0604020202020204" pitchFamily="2" charset="0"/>
              </a:rPr>
              <a:t>solidity</a:t>
            </a:r>
            <a:br>
              <a:rPr kumimoji="0" lang="en-US" altLang="en-US" sz="1600" b="0" i="0" u="none" strike="noStrike" cap="none" normalizeH="0" baseline="0" dirty="0">
                <a:ln>
                  <a:noFill/>
                </a:ln>
                <a:solidFill>
                  <a:schemeClr val="tx1"/>
                </a:solidFill>
                <a:effectLst/>
                <a:latin typeface="Roboto" panose="020B0604020202020204" pitchFamily="2" charset="0"/>
              </a:rPr>
            </a:br>
            <a:br>
              <a:rPr kumimoji="0" lang="en-US" altLang="en-US" sz="1600" b="0" i="0" u="none" strike="noStrike" cap="none" normalizeH="0" baseline="0" dirty="0">
                <a:ln>
                  <a:noFill/>
                </a:ln>
                <a:solidFill>
                  <a:schemeClr val="tx1"/>
                </a:solidFill>
                <a:effectLst/>
                <a:latin typeface="Roboto" panose="020B0604020202020204" pitchFamily="2" charset="0"/>
              </a:rPr>
            </a:br>
            <a:r>
              <a:rPr kumimoji="0" lang="en-US" altLang="en-US" sz="1600" b="0" i="0" u="none" strike="noStrike" cap="none" normalizeH="0" baseline="0" dirty="0">
                <a:ln>
                  <a:noFill/>
                </a:ln>
                <a:solidFill>
                  <a:schemeClr val="tx1"/>
                </a:solidFill>
                <a:effectLst/>
                <a:latin typeface="Roboto" panose="020B0604020202020204" pitchFamily="2" charset="0"/>
              </a:rPr>
              <a:t>All the code in the smart contract</a:t>
            </a:r>
            <a:br>
              <a:rPr kumimoji="0" lang="en-US" altLang="en-US" sz="1600" b="0" i="0" u="none" strike="noStrike" cap="none" normalizeH="0" baseline="0" dirty="0">
                <a:ln>
                  <a:noFill/>
                </a:ln>
                <a:solidFill>
                  <a:schemeClr val="tx1"/>
                </a:solidFill>
                <a:effectLst/>
                <a:latin typeface="Roboto" panose="020B0604020202020204" pitchFamily="2" charset="0"/>
              </a:rPr>
            </a:br>
            <a:r>
              <a:rPr kumimoji="0" lang="en-US" altLang="en-US" sz="1600" b="0" i="0" u="none" strike="noStrike" cap="none" normalizeH="0" baseline="0" dirty="0">
                <a:ln>
                  <a:noFill/>
                </a:ln>
                <a:solidFill>
                  <a:schemeClr val="tx1"/>
                </a:solidFill>
                <a:effectLst/>
                <a:latin typeface="Roboto" panose="020B0604020202020204" pitchFamily="2" charset="0"/>
              </a:rPr>
              <a:t>is immutable which that means it's</a:t>
            </a:r>
            <a:br>
              <a:rPr kumimoji="0" lang="en-US" altLang="en-US" sz="1600" b="0" i="0" u="none" strike="noStrike" cap="none" normalizeH="0" baseline="0" dirty="0">
                <a:ln>
                  <a:noFill/>
                </a:ln>
                <a:solidFill>
                  <a:schemeClr val="tx1"/>
                </a:solidFill>
                <a:effectLst/>
                <a:latin typeface="Roboto" panose="020B0604020202020204" pitchFamily="2" charset="0"/>
              </a:rPr>
            </a:br>
            <a:r>
              <a:rPr kumimoji="0" lang="en-US" altLang="en-US" sz="1600" b="0" i="0" u="none" strike="noStrike" cap="none" normalizeH="0" baseline="0" dirty="0">
                <a:ln>
                  <a:noFill/>
                </a:ln>
                <a:solidFill>
                  <a:schemeClr val="tx1"/>
                </a:solidFill>
                <a:effectLst/>
                <a:latin typeface="Roboto" panose="020B0604020202020204" pitchFamily="2" charset="0"/>
              </a:rPr>
              <a:t>unchangeable whenever we deploy to the</a:t>
            </a:r>
            <a:br>
              <a:rPr kumimoji="0" lang="en-US" altLang="en-US" sz="1600" b="0" i="0" u="none" strike="noStrike" cap="none" normalizeH="0" baseline="0" dirty="0">
                <a:ln>
                  <a:noFill/>
                </a:ln>
                <a:solidFill>
                  <a:schemeClr val="tx1"/>
                </a:solidFill>
                <a:effectLst/>
                <a:latin typeface="Roboto" panose="020B0604020202020204" pitchFamily="2" charset="0"/>
              </a:rPr>
            </a:br>
            <a:r>
              <a:rPr kumimoji="0" lang="en-US" altLang="en-US" sz="1600" b="0" i="0" u="none" strike="noStrike" cap="none" normalizeH="0" baseline="0" dirty="0">
                <a:ln>
                  <a:noFill/>
                </a:ln>
                <a:solidFill>
                  <a:schemeClr val="tx1"/>
                </a:solidFill>
                <a:effectLst/>
                <a:latin typeface="Roboto" panose="020B0604020202020204" pitchFamily="2" charset="0"/>
              </a:rPr>
              <a:t>blockchain we won't be able to update that code and </a:t>
            </a:r>
            <a:br>
              <a:rPr kumimoji="0" lang="en-US" altLang="en-US" sz="1600" b="0" i="0" u="none" strike="noStrike" cap="none" normalizeH="0" baseline="0" dirty="0">
                <a:ln>
                  <a:noFill/>
                </a:ln>
                <a:solidFill>
                  <a:schemeClr val="tx1"/>
                </a:solidFill>
                <a:effectLst/>
                <a:latin typeface="Roboto" panose="020B0604020202020204" pitchFamily="2" charset="0"/>
              </a:rPr>
            </a:br>
            <a:r>
              <a:rPr kumimoji="0" lang="en-US" altLang="en-US" sz="1600" b="0" i="0" u="none" strike="noStrike" cap="none" normalizeH="0" baseline="0" dirty="0">
                <a:ln>
                  <a:noFill/>
                </a:ln>
                <a:solidFill>
                  <a:schemeClr val="tx1"/>
                </a:solidFill>
                <a:effectLst/>
                <a:latin typeface="Roboto" panose="020B0604020202020204" pitchFamily="2" charset="0"/>
              </a:rPr>
              <a:t>that's important to understand because that’s </a:t>
            </a:r>
            <a:br>
              <a:rPr kumimoji="0" lang="en-US" altLang="en-US" sz="1600" b="0" i="0" u="none" strike="noStrike" cap="none" normalizeH="0" baseline="0" dirty="0">
                <a:ln>
                  <a:noFill/>
                </a:ln>
                <a:solidFill>
                  <a:schemeClr val="tx1"/>
                </a:solidFill>
                <a:effectLst/>
                <a:latin typeface="Roboto" panose="020B0604020202020204" pitchFamily="2" charset="0"/>
              </a:rPr>
            </a:br>
            <a:r>
              <a:rPr kumimoji="0" lang="en-US" altLang="en-US" sz="1600" b="0" i="0" u="none" strike="noStrike" cap="none" normalizeH="0" baseline="0" dirty="0">
                <a:ln>
                  <a:noFill/>
                </a:ln>
                <a:solidFill>
                  <a:schemeClr val="tx1"/>
                </a:solidFill>
                <a:effectLst/>
                <a:latin typeface="Roboto" panose="020B0604020202020204" pitchFamily="2" charset="0"/>
              </a:rPr>
              <a:t>what makes</a:t>
            </a:r>
            <a:r>
              <a:rPr lang="en-US" altLang="en-US" sz="1600" dirty="0">
                <a:latin typeface="Roboto" panose="020B0604020202020204" pitchFamily="2" charset="0"/>
              </a:rPr>
              <a:t> </a:t>
            </a:r>
            <a:r>
              <a:rPr kumimoji="0" lang="en-US" altLang="en-US" sz="1600" b="0" i="0" u="none" strike="noStrike" cap="none" normalizeH="0" baseline="0" dirty="0">
                <a:ln>
                  <a:noFill/>
                </a:ln>
                <a:solidFill>
                  <a:schemeClr val="tx1"/>
                </a:solidFill>
                <a:effectLst/>
                <a:latin typeface="Roboto" panose="020B0604020202020204" pitchFamily="2" charset="0"/>
              </a:rPr>
              <a:t>the blockchain so secure</a:t>
            </a:r>
            <a:br>
              <a:rPr kumimoji="0" lang="en-US" altLang="en-US" sz="1600" b="0" i="0" u="none" strike="noStrike" cap="none" normalizeH="0" baseline="0" dirty="0">
                <a:ln>
                  <a:noFill/>
                </a:ln>
                <a:solidFill>
                  <a:schemeClr val="tx1"/>
                </a:solidFill>
                <a:effectLst/>
                <a:latin typeface="Arial" panose="020B0604020202020204" pitchFamily="34" charset="0"/>
              </a:rPr>
            </a:br>
            <a:br>
              <a:rPr kumimoji="0" lang="en-US" altLang="en-US" sz="1600" b="0" i="0" u="none" strike="noStrike" cap="none" normalizeH="0" baseline="0" dirty="0">
                <a:ln>
                  <a:noFill/>
                </a:ln>
                <a:solidFill>
                  <a:schemeClr val="tx1"/>
                </a:solidFill>
                <a:effectLst/>
                <a:latin typeface="Roboto" panose="020B0604020202020204" pitchFamily="2" charset="0"/>
              </a:rPr>
            </a:br>
            <a:endParaRPr lang="en-US" sz="1600" dirty="0"/>
          </a:p>
        </p:txBody>
      </p:sp>
      <p:sp>
        <p:nvSpPr>
          <p:cNvPr id="7" name="TextBox 6"/>
          <p:cNvSpPr txBox="1"/>
          <p:nvPr/>
        </p:nvSpPr>
        <p:spPr>
          <a:xfrm>
            <a:off x="5560996" y="1799924"/>
            <a:ext cx="5277050" cy="646331"/>
          </a:xfrm>
          <a:prstGeom prst="rect">
            <a:avLst/>
          </a:prstGeom>
          <a:noFill/>
        </p:spPr>
        <p:txBody>
          <a:bodyPr wrap="square">
            <a:spAutoFit/>
          </a:bodyPr>
          <a:lstStyle/>
          <a:p>
            <a:r>
              <a:rPr lang="en-US" b="1" i="0" dirty="0">
                <a:effectLst/>
                <a:latin typeface="Roboto" panose="020B0604020202020204" pitchFamily="2" charset="0"/>
              </a:rPr>
              <a:t>Frontend</a:t>
            </a:r>
            <a:r>
              <a:rPr lang="en-US" b="0" i="0" dirty="0">
                <a:effectLst/>
                <a:latin typeface="Roboto" panose="020B0604020202020204" pitchFamily="2" charset="0"/>
              </a:rPr>
              <a:t> – This is typically written in HTML and makes up the user interface of the application. </a:t>
            </a:r>
            <a:endParaRPr lang="en-IN" dirty="0"/>
          </a:p>
        </p:txBody>
      </p:sp>
      <p:sp>
        <p:nvSpPr>
          <p:cNvPr id="9" name="TextBox 8"/>
          <p:cNvSpPr txBox="1"/>
          <p:nvPr/>
        </p:nvSpPr>
        <p:spPr>
          <a:xfrm>
            <a:off x="5237346" y="2645787"/>
            <a:ext cx="6097604" cy="2031325"/>
          </a:xfrm>
          <a:prstGeom prst="rect">
            <a:avLst/>
          </a:prstGeom>
          <a:noFill/>
        </p:spPr>
        <p:txBody>
          <a:bodyPr wrap="square">
            <a:spAutoFit/>
          </a:bodyPr>
          <a:lstStyle/>
          <a:p>
            <a:r>
              <a:rPr lang="en-US" b="1" i="0" dirty="0">
                <a:solidFill>
                  <a:srgbClr val="000000"/>
                </a:solidFill>
                <a:effectLst/>
                <a:latin typeface="Roboto" panose="020B0604020202020204" pitchFamily="2" charset="0"/>
              </a:rPr>
              <a:t>Backend</a:t>
            </a:r>
            <a:r>
              <a:rPr lang="en-US" b="0" i="0" dirty="0">
                <a:solidFill>
                  <a:srgbClr val="000000"/>
                </a:solidFill>
                <a:effectLst/>
                <a:latin typeface="Roboto" panose="020B0604020202020204" pitchFamily="2" charset="0"/>
              </a:rPr>
              <a:t> – The backend or the database is on the Ethereum network and connects with the frontend. The backend is built using smart contracts, which is a code that executes on the blockchain. Smart Contracts can be coded in Serpent (similar to Python), </a:t>
            </a:r>
            <a:r>
              <a:rPr lang="en-US" b="0" i="0" dirty="0" err="1">
                <a:solidFill>
                  <a:srgbClr val="000000"/>
                </a:solidFill>
                <a:effectLst/>
                <a:latin typeface="Roboto" panose="020B0604020202020204" pitchFamily="2" charset="0"/>
              </a:rPr>
              <a:t>Mutan</a:t>
            </a:r>
            <a:r>
              <a:rPr lang="en-US" b="0" i="0" dirty="0">
                <a:solidFill>
                  <a:srgbClr val="000000"/>
                </a:solidFill>
                <a:effectLst/>
                <a:latin typeface="Roboto" panose="020B0604020202020204" pitchFamily="2" charset="0"/>
              </a:rPr>
              <a:t> (identical to Go), LLL (identical to Lisp) and Solidity (similar to C++ with some JS concepts</a:t>
            </a:r>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a:xfrm>
            <a:off x="1028827" y="254"/>
            <a:ext cx="9912096" cy="1014984"/>
          </a:xfrm>
        </p:spPr>
        <p:txBody>
          <a:bodyPr/>
          <a:lstStyle/>
          <a:p>
            <a:r>
              <a:rPr lang="en-US" dirty="0"/>
              <a:t>Installation</a:t>
            </a:r>
            <a:endParaRPr lang="en-US" dirty="0"/>
          </a:p>
        </p:txBody>
      </p:sp>
      <p:sp>
        <p:nvSpPr>
          <p:cNvPr id="4" name="Slide Number Placeholder 3"/>
          <p:cNvSpPr>
            <a:spLocks noGrp="1"/>
          </p:cNvSpPr>
          <p:nvPr>
            <p:ph type="sldNum" sz="quarter" idx="12"/>
          </p:nvPr>
        </p:nvSpPr>
        <p:spPr/>
        <p:txBody>
          <a:bodyPr/>
          <a:lstStyle/>
          <a:p>
            <a:fld id="{8D0AFDD5-844D-364D-8AEC-50CF4D36D55D}" type="slidenum">
              <a:rPr lang="en-US" smtClean="0"/>
            </a:fld>
            <a:endParaRPr lang="en-US" dirty="0"/>
          </a:p>
        </p:txBody>
      </p:sp>
      <p:sp>
        <p:nvSpPr>
          <p:cNvPr id="3" name="Footer Placeholder 2"/>
          <p:cNvSpPr>
            <a:spLocks noGrp="1"/>
          </p:cNvSpPr>
          <p:nvPr>
            <p:ph type="ftr" sz="quarter" idx="11"/>
          </p:nvPr>
        </p:nvSpPr>
        <p:spPr/>
        <p:txBody>
          <a:bodyPr/>
          <a:lstStyle/>
          <a:p>
            <a:r>
              <a:rPr lang="en-US" dirty="0"/>
              <a:t>Presentation title</a:t>
            </a:r>
            <a:endParaRPr lang="en-US" dirty="0"/>
          </a:p>
        </p:txBody>
      </p:sp>
      <p:sp>
        <p:nvSpPr>
          <p:cNvPr id="2" name="Date Placeholder 1"/>
          <p:cNvSpPr>
            <a:spLocks noGrp="1"/>
          </p:cNvSpPr>
          <p:nvPr>
            <p:ph type="dt" sz="half" idx="10"/>
          </p:nvPr>
        </p:nvSpPr>
        <p:spPr/>
        <p:txBody>
          <a:bodyPr/>
          <a:lstStyle/>
          <a:p>
            <a:r>
              <a:rPr lang="en-US" dirty="0"/>
              <a:t>20XX</a:t>
            </a:r>
            <a:endParaRPr lang="en-US" dirty="0"/>
          </a:p>
        </p:txBody>
      </p:sp>
      <p:sp>
        <p:nvSpPr>
          <p:cNvPr id="6" name="Content Placeholder 5"/>
          <p:cNvSpPr>
            <a:spLocks noGrp="1"/>
          </p:cNvSpPr>
          <p:nvPr>
            <p:ph idx="1"/>
          </p:nvPr>
        </p:nvSpPr>
        <p:spPr>
          <a:xfrm>
            <a:off x="485267" y="835152"/>
            <a:ext cx="11000232" cy="4160520"/>
          </a:xfrm>
        </p:spPr>
        <p:txBody>
          <a:bodyPr/>
          <a:lstStyle/>
          <a:p>
            <a:r>
              <a:rPr lang="en-US" dirty="0"/>
              <a:t>Install </a:t>
            </a:r>
            <a:r>
              <a:rPr lang="en-US" dirty="0" err="1"/>
              <a:t>nodejs</a:t>
            </a:r>
            <a:r>
              <a:rPr lang="en-US" dirty="0"/>
              <a:t> </a:t>
            </a:r>
            <a:endParaRPr lang="en-US" dirty="0"/>
          </a:p>
          <a:p>
            <a:r>
              <a:rPr lang="en-US" dirty="0"/>
              <a:t>Install personal blockchain , I have used Ganache from Truffle suite</a:t>
            </a:r>
            <a:endParaRPr lang="en-US" dirty="0"/>
          </a:p>
          <a:p>
            <a:r>
              <a:rPr lang="en-US" dirty="0"/>
              <a:t> Install truffle by: </a:t>
            </a:r>
            <a:r>
              <a:rPr lang="en-US" dirty="0" err="1"/>
              <a:t>npm</a:t>
            </a:r>
            <a:r>
              <a:rPr lang="en-US" dirty="0"/>
              <a:t> install –g truffle@5.0.2</a:t>
            </a:r>
            <a:endParaRPr lang="en-US" dirty="0"/>
          </a:p>
          <a:p>
            <a:pPr marL="0" indent="0">
              <a:buNone/>
            </a:pPr>
            <a:r>
              <a:rPr lang="en-IN" dirty="0"/>
              <a:t>Truffle framework: To develop Ethereum smart contracts with solidity coding</a:t>
            </a:r>
            <a:endParaRPr lang="en-IN" dirty="0"/>
          </a:p>
          <a:p>
            <a:r>
              <a:rPr lang="en-IN" dirty="0"/>
              <a:t>Install </a:t>
            </a:r>
            <a:r>
              <a:rPr lang="en-IN" dirty="0" err="1"/>
              <a:t>Metamask</a:t>
            </a:r>
            <a:r>
              <a:rPr lang="en-IN" dirty="0"/>
              <a:t> extension in chrome </a:t>
            </a:r>
            <a:endParaRPr lang="en-IN" dirty="0"/>
          </a:p>
          <a:p>
            <a:pPr marL="0" indent="0">
              <a:buNone/>
            </a:pPr>
            <a:r>
              <a:rPr lang="en-US">
                <a:sym typeface="+mn-ea"/>
              </a:rPr>
              <a:t>Truffle is a suite tools that allows us to know how to develop smart contracts ,deploy it to blockchain</a:t>
            </a:r>
            <a:endParaRPr lang="en-US"/>
          </a:p>
          <a:p>
            <a:pPr marL="0" indent="0">
              <a:buNone/>
            </a:pPr>
            <a:endParaRPr lang="en-US"/>
          </a:p>
          <a:p>
            <a:pPr marL="0" indent="0">
              <a:buNone/>
            </a:pPr>
            <a:r>
              <a:rPr lang="en-US">
                <a:sym typeface="+mn-ea"/>
              </a:rPr>
              <a:t>Metamask is useful as its a special browser which helps in connecting the network (browsesyn conncted)</a:t>
            </a:r>
            <a:endParaRPr lang="en-US"/>
          </a:p>
          <a:p>
            <a:pPr marL="0" indent="0">
              <a:buNone/>
            </a:pPr>
            <a:endParaRPr lang="en-US"/>
          </a:p>
          <a:p>
            <a:pPr marL="0" indent="0">
              <a:buNone/>
            </a:pPr>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717049" y="4572"/>
            <a:ext cx="9912096" cy="1014984"/>
          </a:xfrm>
        </p:spPr>
        <p:txBody>
          <a:bodyPr/>
          <a:lstStyle/>
          <a:p>
            <a:r>
              <a:rPr lang="en-US" dirty="0"/>
              <a:t>Preview of the application</a:t>
            </a:r>
            <a:endParaRPr lang="en-US" dirty="0"/>
          </a:p>
        </p:txBody>
      </p:sp>
      <p:sp>
        <p:nvSpPr>
          <p:cNvPr id="4" name="Slide Number Placeholder 3"/>
          <p:cNvSpPr>
            <a:spLocks noGrp="1"/>
          </p:cNvSpPr>
          <p:nvPr>
            <p:ph type="sldNum" sz="quarter" idx="12"/>
          </p:nvPr>
        </p:nvSpPr>
        <p:spPr/>
        <p:txBody>
          <a:bodyPr/>
          <a:lstStyle/>
          <a:p>
            <a:fld id="{8D0AFDD5-844D-364D-8AEC-50CF4D36D55D}" type="slidenum">
              <a:rPr lang="en-US" smtClean="0"/>
            </a:fld>
            <a:endParaRPr lang="en-US" dirty="0"/>
          </a:p>
        </p:txBody>
      </p:sp>
      <p:sp>
        <p:nvSpPr>
          <p:cNvPr id="3" name="Footer Placeholder 2"/>
          <p:cNvSpPr>
            <a:spLocks noGrp="1"/>
          </p:cNvSpPr>
          <p:nvPr>
            <p:ph type="ftr" sz="quarter" idx="11"/>
          </p:nvPr>
        </p:nvSpPr>
        <p:spPr/>
        <p:txBody>
          <a:bodyPr/>
          <a:lstStyle/>
          <a:p>
            <a:r>
              <a:rPr lang="en-US" dirty="0"/>
              <a:t>Presentation title</a:t>
            </a:r>
            <a:endParaRPr lang="en-US" dirty="0"/>
          </a:p>
        </p:txBody>
      </p:sp>
      <p:sp>
        <p:nvSpPr>
          <p:cNvPr id="2" name="Date Placeholder 1"/>
          <p:cNvSpPr>
            <a:spLocks noGrp="1"/>
          </p:cNvSpPr>
          <p:nvPr>
            <p:ph type="dt" sz="half" idx="10"/>
          </p:nvPr>
        </p:nvSpPr>
        <p:spPr/>
        <p:txBody>
          <a:bodyPr/>
          <a:lstStyle/>
          <a:p>
            <a:r>
              <a:rPr lang="en-US" dirty="0"/>
              <a:t>20XX</a:t>
            </a:r>
            <a:endParaRPr lang="en-US" dirty="0"/>
          </a:p>
        </p:txBody>
      </p:sp>
      <p:sp>
        <p:nvSpPr>
          <p:cNvPr id="6" name="Content Placeholder 5"/>
          <p:cNvSpPr>
            <a:spLocks noGrp="1"/>
          </p:cNvSpPr>
          <p:nvPr>
            <p:ph idx="1"/>
          </p:nvPr>
        </p:nvSpPr>
        <p:spPr>
          <a:xfrm>
            <a:off x="172981" y="1019556"/>
            <a:ext cx="11000232" cy="4160520"/>
          </a:xfrm>
        </p:spPr>
        <p:txBody>
          <a:bodyPr/>
          <a:lstStyle/>
          <a:p>
            <a:r>
              <a:rPr lang="en-US" dirty="0"/>
              <a:t>TODO_LIST:</a:t>
            </a:r>
            <a:endParaRPr lang="en-US" dirty="0"/>
          </a:p>
          <a:p>
            <a:pPr marL="0" indent="0">
              <a:buNone/>
            </a:pPr>
            <a:endParaRPr lang="en-US" dirty="0"/>
          </a:p>
          <a:p>
            <a:pPr marL="0" indent="0">
              <a:buNone/>
            </a:pPr>
            <a:r>
              <a:rPr lang="en-US" dirty="0"/>
              <a:t>To </a:t>
            </a:r>
            <a:r>
              <a:rPr lang="en-US" dirty="0" err="1"/>
              <a:t>dolist</a:t>
            </a:r>
            <a:r>
              <a:rPr lang="en-US" dirty="0"/>
              <a:t> powered by an Ethereum Smart Contract . Add new items into the </a:t>
            </a:r>
            <a:r>
              <a:rPr lang="en-US" dirty="0" err="1"/>
              <a:t>todo</a:t>
            </a:r>
            <a:r>
              <a:rPr lang="en-US" dirty="0"/>
              <a:t> list .Can be able to check out the items of the </a:t>
            </a:r>
            <a:r>
              <a:rPr lang="en-US" dirty="0" err="1"/>
              <a:t>todolist</a:t>
            </a:r>
            <a:r>
              <a:rPr lang="en-US" dirty="0"/>
              <a:t> </a:t>
            </a:r>
            <a:endParaRPr lang="en-US" dirty="0"/>
          </a:p>
          <a:p>
            <a:pPr algn="l" fontAlgn="base"/>
            <a:r>
              <a:rPr lang="en-US" dirty="0"/>
              <a:t>Ganache: </a:t>
            </a:r>
            <a:r>
              <a:rPr lang="en-US" sz="2000" b="0" i="0" dirty="0">
                <a:solidFill>
                  <a:srgbClr val="333333"/>
                </a:solidFill>
                <a:effectLst/>
                <a:latin typeface="guardian-text-oreilly"/>
              </a:rPr>
              <a:t>Ganache is a private Ethereum blockchain environment that allows you to emulate the Ethereum blockchain so that you can interact with smart contracts in your own private blockchain. Here are some features that Ganache provides:</a:t>
            </a:r>
            <a:endParaRPr lang="en-US" sz="2000" b="0" i="0" dirty="0">
              <a:solidFill>
                <a:srgbClr val="333333"/>
              </a:solidFill>
              <a:effectLst/>
              <a:latin typeface="guardian-text-oreilly"/>
            </a:endParaRPr>
          </a:p>
          <a:p>
            <a:pPr algn="l" fontAlgn="base">
              <a:buFont typeface="Arial" panose="020B0604020202020204" pitchFamily="34" charset="0"/>
              <a:buChar char="•"/>
            </a:pPr>
            <a:r>
              <a:rPr lang="en-US" sz="2000" b="0" i="0" dirty="0">
                <a:solidFill>
                  <a:srgbClr val="333333"/>
                </a:solidFill>
                <a:effectLst/>
                <a:latin typeface="guardian-text-oreilly"/>
              </a:rPr>
              <a:t>Displays blockchain log output</a:t>
            </a:r>
            <a:endParaRPr lang="en-US" sz="2000" b="0" i="0" dirty="0">
              <a:solidFill>
                <a:srgbClr val="333333"/>
              </a:solidFill>
              <a:effectLst/>
              <a:latin typeface="guardian-text-oreilly"/>
            </a:endParaRPr>
          </a:p>
          <a:p>
            <a:pPr algn="l" fontAlgn="base">
              <a:buFont typeface="Arial" panose="020B0604020202020204" pitchFamily="34" charset="0"/>
              <a:buChar char="•"/>
            </a:pPr>
            <a:r>
              <a:rPr lang="en-US" sz="2000" b="0" i="0" dirty="0">
                <a:solidFill>
                  <a:srgbClr val="333333"/>
                </a:solidFill>
                <a:effectLst/>
                <a:latin typeface="guardian-text-oreilly"/>
              </a:rPr>
              <a:t>Provides advanced mining control</a:t>
            </a:r>
            <a:endParaRPr lang="en-US" sz="2000" b="0" i="0" dirty="0">
              <a:solidFill>
                <a:srgbClr val="333333"/>
              </a:solidFill>
              <a:effectLst/>
              <a:latin typeface="guardian-text-oreilly"/>
            </a:endParaRPr>
          </a:p>
          <a:p>
            <a:pPr algn="l" fontAlgn="base">
              <a:buFont typeface="Arial" panose="020B0604020202020204" pitchFamily="34" charset="0"/>
              <a:buChar char="•"/>
            </a:pPr>
            <a:r>
              <a:rPr lang="en-US" sz="2000" b="0" i="0" dirty="0">
                <a:solidFill>
                  <a:srgbClr val="333333"/>
                </a:solidFill>
                <a:effectLst/>
                <a:latin typeface="guardian-text-oreilly"/>
              </a:rPr>
              <a:t>Built-in block explorer</a:t>
            </a:r>
            <a:endParaRPr lang="en-US" sz="2000" b="0" i="0" dirty="0">
              <a:solidFill>
                <a:srgbClr val="333333"/>
              </a:solidFill>
              <a:effectLst/>
              <a:latin typeface="guardian-text-oreilly"/>
            </a:endParaRPr>
          </a:p>
          <a:p>
            <a:pPr algn="l" fontAlgn="base">
              <a:buFont typeface="Arial" panose="020B0604020202020204" pitchFamily="34" charset="0"/>
              <a:buChar char="•"/>
            </a:pPr>
            <a:r>
              <a:rPr lang="en-US" sz="2000" b="0" i="0" dirty="0">
                <a:solidFill>
                  <a:srgbClr val="333333"/>
                </a:solidFill>
                <a:effectLst/>
                <a:latin typeface="guardian-text-oreilly"/>
              </a:rPr>
              <a:t>Ethereum blockchain environment</a:t>
            </a:r>
            <a:endParaRPr lang="en-US" sz="2000" b="0" i="0" dirty="0">
              <a:solidFill>
                <a:srgbClr val="333333"/>
              </a:solidFill>
              <a:effectLst/>
              <a:latin typeface="guardian-text-oreilly"/>
            </a:endParaRPr>
          </a:p>
          <a:p>
            <a:pPr algn="l" fontAlgn="base">
              <a:buFont typeface="Arial" panose="020B0604020202020204" pitchFamily="34" charset="0"/>
              <a:buChar char="•"/>
            </a:pPr>
            <a:r>
              <a:rPr lang="en-US" sz="2000" b="0" i="0" dirty="0">
                <a:solidFill>
                  <a:srgbClr val="333333"/>
                </a:solidFill>
                <a:effectLst/>
                <a:latin typeface="guardian-text-oreilly"/>
              </a:rPr>
              <a:t>Ganache has a desktop application as well as a command-line tool</a:t>
            </a:r>
            <a:endParaRPr lang="en-US" sz="2000" b="0" i="0" dirty="0">
              <a:solidFill>
                <a:srgbClr val="333333"/>
              </a:solidFill>
              <a:effectLst/>
              <a:latin typeface="guardian-text-oreilly"/>
            </a:endParaRPr>
          </a:p>
          <a:p>
            <a:pPr marL="0" indent="0">
              <a:buNone/>
            </a:pPr>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172212" y="117602"/>
            <a:ext cx="11000232" cy="4160520"/>
          </a:xfrm>
        </p:spPr>
        <p:txBody>
          <a:bodyPr/>
          <a:p>
            <a:r>
              <a:rPr lang="en-US" b="1" u="sng"/>
              <a:t>Create a folder todolist ,then create a truffle project using command truffle init</a:t>
            </a:r>
            <a:endParaRPr lang="en-US"/>
          </a:p>
          <a:p>
            <a:r>
              <a:rPr lang="en-US" b="1" u="sng"/>
              <a:t>Install dependencies in the package.json file using npm install</a:t>
            </a:r>
            <a:endParaRPr lang="en-US" b="1" u="sng"/>
          </a:p>
          <a:p>
            <a:endParaRPr lang="en-US" b="1" u="sng"/>
          </a:p>
          <a:p>
            <a:r>
              <a:rPr lang="en-US" b="1">
                <a:sym typeface="+mn-ea"/>
              </a:rPr>
              <a:t>Todolist.sol </a:t>
            </a:r>
            <a:r>
              <a:rPr lang="en-US">
                <a:sym typeface="+mn-ea"/>
              </a:rPr>
              <a:t>has smart contract ,keep track of no.of tasks in todolist ,model the task ,helps in storage by mapping with the tasks </a:t>
            </a:r>
            <a:br>
              <a:rPr lang="en-US">
                <a:sym typeface="+mn-ea"/>
              </a:rPr>
            </a:br>
            <a:r>
              <a:rPr lang="en-US">
                <a:sym typeface="+mn-ea"/>
              </a:rPr>
              <a:t>-Truffle compile creates new files of artificates[build contracts, gives the json files of smart contracts]</a:t>
            </a:r>
            <a:endParaRPr lang="en-US">
              <a:sym typeface="+mn-ea"/>
            </a:endParaRPr>
          </a:p>
          <a:p>
            <a:r>
              <a:rPr lang="en-US">
                <a:sym typeface="+mn-ea"/>
              </a:rPr>
              <a:t>Truffle.config file basically connects the network to ganache and talking to the local blockchain </a:t>
            </a:r>
            <a:endParaRPr lang="en-US"/>
          </a:p>
          <a:p>
            <a:r>
              <a:rPr lang="en-US">
                <a:sym typeface="+mn-ea"/>
              </a:rPr>
              <a:t>Migrations file bascially indicates the changing of blockchain state </a:t>
            </a:r>
            <a:endParaRPr lang="en-US"/>
          </a:p>
          <a:p>
            <a:endParaRPr lang="en-US">
              <a:sym typeface="+mn-ea"/>
            </a:endParaRPr>
          </a:p>
          <a:p>
            <a:endParaRPr lang="en-US" b="1"/>
          </a:p>
          <a:p>
            <a:pPr marL="0" indent="0">
              <a:buNone/>
            </a:pPr>
            <a:endParaRPr lang="en-US" b="1"/>
          </a:p>
        </p:txBody>
      </p:sp>
      <p:sp>
        <p:nvSpPr>
          <p:cNvPr id="4" name="Slide Number Placeholder 3"/>
          <p:cNvSpPr>
            <a:spLocks noGrp="1"/>
          </p:cNvSpPr>
          <p:nvPr>
            <p:ph type="sldNum" sz="quarter" idx="12"/>
          </p:nvPr>
        </p:nvSpPr>
        <p:spPr/>
        <p:txBody>
          <a:bodyPr/>
          <a:p>
            <a:fld id="{8D0AFDD5-844D-364D-8AEC-50CF4D36D55D}" type="slidenum">
              <a:rPr lang="en-US" noProof="0" smtClean="0"/>
            </a:fld>
            <a:endParaRPr lang="en-US" noProof="0"/>
          </a:p>
        </p:txBody>
      </p:sp>
      <p:sp>
        <p:nvSpPr>
          <p:cNvPr id="5" name="Footer Placeholder 4"/>
          <p:cNvSpPr>
            <a:spLocks noGrp="1"/>
          </p:cNvSpPr>
          <p:nvPr>
            <p:ph type="ftr" sz="quarter" idx="11"/>
          </p:nvPr>
        </p:nvSpPr>
        <p:spPr/>
        <p:txBody>
          <a:bodyPr/>
          <a:p>
            <a:r>
              <a:rPr lang="en-US" noProof="0"/>
              <a:t>Presentation title</a:t>
            </a:r>
            <a:endParaRPr lang="en-US" noProof="0"/>
          </a:p>
        </p:txBody>
      </p:sp>
      <p:sp>
        <p:nvSpPr>
          <p:cNvPr id="6" name="Date Placeholder 5"/>
          <p:cNvSpPr>
            <a:spLocks noGrp="1"/>
          </p:cNvSpPr>
          <p:nvPr>
            <p:ph type="dt" sz="half" idx="10"/>
          </p:nvPr>
        </p:nvSpPr>
        <p:spPr/>
        <p:txBody>
          <a:bodyPr/>
          <a:p>
            <a:r>
              <a:rPr lang="en-US" noProof="0"/>
              <a:t>20XX</a:t>
            </a:r>
            <a:endParaRPr lang="en-US" noProof="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167767" y="127"/>
            <a:ext cx="11000232" cy="4160520"/>
          </a:xfrm>
        </p:spPr>
        <p:txBody>
          <a:bodyPr/>
          <a:p>
            <a:r>
              <a:rPr lang="en-US" b="1" u="sng"/>
              <a:t>To deploy the smart contract to the blockchain we type truffle migrate </a:t>
            </a:r>
            <a:endParaRPr lang="en-US" b="1" u="sng"/>
          </a:p>
          <a:p>
            <a:r>
              <a:rPr lang="en-US"/>
              <a:t>Change in etherum balance, as deploying it causes gas and cost </a:t>
            </a:r>
            <a:endParaRPr lang="en-US"/>
          </a:p>
          <a:p>
            <a:r>
              <a:rPr lang="en-US">
                <a:sym typeface="+mn-ea"/>
              </a:rPr>
              <a:t>In truffle console --</a:t>
            </a:r>
            <a:r>
              <a:rPr lang="en-US" b="1">
                <a:sym typeface="+mn-ea"/>
              </a:rPr>
              <a:t>truffle console, </a:t>
            </a:r>
            <a:r>
              <a:rPr lang="en-US">
                <a:sym typeface="+mn-ea"/>
              </a:rPr>
              <a:t>we retrieve smart contract from the blockchain </a:t>
            </a:r>
            <a:r>
              <a:rPr lang="en-US" b="1">
                <a:sym typeface="+mn-ea"/>
              </a:rPr>
              <a:t>todolist=await Todolist.deployed().</a:t>
            </a:r>
            <a:endParaRPr lang="en-US" b="1"/>
          </a:p>
          <a:p>
            <a:r>
              <a:rPr lang="en-US" b="1">
                <a:sym typeface="+mn-ea"/>
              </a:rPr>
              <a:t>todolist command will  give the smart contract info.</a:t>
            </a:r>
            <a:endParaRPr lang="en-US" b="1"/>
          </a:p>
          <a:p>
            <a:pPr marL="0" indent="0">
              <a:buNone/>
            </a:pPr>
            <a:endParaRPr lang="en-US" b="1"/>
          </a:p>
          <a:p>
            <a:pPr algn="ctr"/>
            <a:r>
              <a:rPr lang="en-US" b="1">
                <a:sym typeface="+mn-ea"/>
              </a:rPr>
              <a:t>TASKS INSIDE TODOLIST </a:t>
            </a:r>
            <a:endParaRPr lang="en-US" b="1"/>
          </a:p>
          <a:p>
            <a:pPr algn="ctr"/>
            <a:endParaRPr lang="en-US" b="1"/>
          </a:p>
          <a:p>
            <a:pPr algn="l"/>
            <a:r>
              <a:rPr lang="en-US" b="1">
                <a:sym typeface="+mn-ea"/>
              </a:rPr>
              <a:t>List task in smart contract,list task in console, list task in client side application, List task in test </a:t>
            </a:r>
            <a:endParaRPr lang="en-US" b="1"/>
          </a:p>
          <a:p>
            <a:endParaRPr lang="en-US"/>
          </a:p>
        </p:txBody>
      </p:sp>
      <p:sp>
        <p:nvSpPr>
          <p:cNvPr id="4" name="Slide Number Placeholder 3"/>
          <p:cNvSpPr>
            <a:spLocks noGrp="1"/>
          </p:cNvSpPr>
          <p:nvPr>
            <p:ph type="sldNum" sz="quarter" idx="12"/>
          </p:nvPr>
        </p:nvSpPr>
        <p:spPr/>
        <p:txBody>
          <a:bodyPr/>
          <a:p>
            <a:fld id="{8D0AFDD5-844D-364D-8AEC-50CF4D36D55D}" type="slidenum">
              <a:rPr lang="en-US" noProof="0" smtClean="0"/>
            </a:fld>
            <a:endParaRPr lang="en-US" noProof="0"/>
          </a:p>
        </p:txBody>
      </p:sp>
      <p:sp>
        <p:nvSpPr>
          <p:cNvPr id="5" name="Footer Placeholder 4"/>
          <p:cNvSpPr>
            <a:spLocks noGrp="1"/>
          </p:cNvSpPr>
          <p:nvPr>
            <p:ph type="ftr" sz="quarter" idx="11"/>
          </p:nvPr>
        </p:nvSpPr>
        <p:spPr/>
        <p:txBody>
          <a:bodyPr/>
          <a:p>
            <a:r>
              <a:rPr lang="en-US" noProof="0"/>
              <a:t>Presentation title</a:t>
            </a:r>
            <a:endParaRPr lang="en-US" noProof="0"/>
          </a:p>
        </p:txBody>
      </p:sp>
      <p:sp>
        <p:nvSpPr>
          <p:cNvPr id="6" name="Date Placeholder 5"/>
          <p:cNvSpPr>
            <a:spLocks noGrp="1"/>
          </p:cNvSpPr>
          <p:nvPr>
            <p:ph type="dt" sz="half" idx="10"/>
          </p:nvPr>
        </p:nvSpPr>
        <p:spPr/>
        <p:txBody>
          <a:bodyPr/>
          <a:p>
            <a:r>
              <a:rPr lang="en-US" noProof="0"/>
              <a:t>20XX</a:t>
            </a:r>
            <a:endParaRPr lang="en-US" noProof="0"/>
          </a:p>
        </p:txBody>
      </p:sp>
    </p:spTree>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{FF455179-05D9-496A-BECA-4E47DEC27BD3}tf11429527_win32</Template>
  <TotalTime>0</TotalTime>
  <Words>5385</Words>
  <Application>WPS Presentation</Application>
  <PresentationFormat>Widescreen</PresentationFormat>
  <Paragraphs>140</Paragraphs>
  <Slides>12</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12</vt:i4>
      </vt:variant>
    </vt:vector>
  </HeadingPairs>
  <TitlesOfParts>
    <vt:vector size="26" baseType="lpstr">
      <vt:lpstr>Arial</vt:lpstr>
      <vt:lpstr>SimSun</vt:lpstr>
      <vt:lpstr>Wingdings</vt:lpstr>
      <vt:lpstr>Karla</vt:lpstr>
      <vt:lpstr>DM Sans Medium</vt:lpstr>
      <vt:lpstr>Segoe Print</vt:lpstr>
      <vt:lpstr>Roboto</vt:lpstr>
      <vt:lpstr>guardian-text-oreilly</vt:lpstr>
      <vt:lpstr>Century Gothic</vt:lpstr>
      <vt:lpstr>Univers Condensed Light</vt:lpstr>
      <vt:lpstr>Microsoft YaHei</vt:lpstr>
      <vt:lpstr>Arial Unicode MS</vt:lpstr>
      <vt:lpstr>Calibri</vt:lpstr>
      <vt:lpstr>Office Theme</vt:lpstr>
      <vt:lpstr>TODO_LIST</vt:lpstr>
      <vt:lpstr>BlockChain</vt:lpstr>
      <vt:lpstr>Decentralized Blockchain </vt:lpstr>
      <vt:lpstr>PowerPoint 演示文稿</vt:lpstr>
      <vt:lpstr>Well all the code on the blockchain is contained in smart contracts  Smart contracts are basically just programs that run on the blockchain and they're going to be the building blocks of blockchain applications and that's what we're going to build our to-do list   We're going to write a smart contract that will contain all the tasks in the to-do list and allow us to add new ones and complete them and things in a programming language called solidity  All the code in the smart contract is immutable which that means it's unchangeable whenever we deploy to the blockchain we won't be able to update that code and  that's important to understand because that’s  what makes the blockchain so secure  </vt:lpstr>
      <vt:lpstr>Installation</vt:lpstr>
      <vt:lpstr>Preview of the application</vt:lpstr>
      <vt:lpstr>PowerPoint 演示文稿</vt:lpstr>
      <vt:lpstr>PowerPoint 演示文稿</vt:lpstr>
      <vt:lpstr>Client side application </vt:lpstr>
      <vt:lpstr>PowerPoint 演示文稿</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TODO_LIST</dc:title>
  <dc:creator>BT20CSE128</dc:creator>
  <cp:lastModifiedBy>srijj</cp:lastModifiedBy>
  <cp:revision>140</cp:revision>
  <dcterms:created xsi:type="dcterms:W3CDTF">2023-03-24T14:22:00Z</dcterms:created>
  <dcterms:modified xsi:type="dcterms:W3CDTF">2023-03-30T07:52:30Z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31E973681BCA4CEDB37437BD6487EE64</vt:lpwstr>
  </property>
  <property fmtid="{D5CDD505-2E9C-101B-9397-08002B2CF9AE}" pid="4" name="KSOProductBuildVer">
    <vt:lpwstr>1033-11.2.0.11513</vt:lpwstr>
  </property>
</Properties>
</file>